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4" r:id="rId3"/>
    <p:sldId id="256" r:id="rId4"/>
    <p:sldId id="257" r:id="rId5"/>
    <p:sldId id="275" r:id="rId6"/>
    <p:sldId id="27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D64E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79" d="100"/>
          <a:sy n="79" d="100"/>
        </p:scale>
        <p:origin x="773"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1C56A-87AD-7A3E-C24E-CBAB4B669C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6486B13-CEC9-8B85-6263-57A70FDDAA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AEEE882-40D9-17FD-4AEE-A81D00E73E47}"/>
              </a:ext>
            </a:extLst>
          </p:cNvPr>
          <p:cNvSpPr>
            <a:spLocks noGrp="1"/>
          </p:cNvSpPr>
          <p:nvPr>
            <p:ph type="dt" sz="half" idx="10"/>
          </p:nvPr>
        </p:nvSpPr>
        <p:spPr/>
        <p:txBody>
          <a:bodyPr/>
          <a:lstStyle/>
          <a:p>
            <a:fld id="{85F76F97-8E91-4E13-A5FA-C368E033EB9F}" type="datetimeFigureOut">
              <a:rPr lang="en-US" smtClean="0"/>
              <a:t>6/10/2023</a:t>
            </a:fld>
            <a:endParaRPr lang="en-US"/>
          </a:p>
        </p:txBody>
      </p:sp>
      <p:sp>
        <p:nvSpPr>
          <p:cNvPr id="5" name="Footer Placeholder 4">
            <a:extLst>
              <a:ext uri="{FF2B5EF4-FFF2-40B4-BE49-F238E27FC236}">
                <a16:creationId xmlns:a16="http://schemas.microsoft.com/office/drawing/2014/main" id="{11AFC8C6-946D-606C-15CD-1D5413ABCB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1119E7-9765-2E82-8C24-EDC2735F2F58}"/>
              </a:ext>
            </a:extLst>
          </p:cNvPr>
          <p:cNvSpPr>
            <a:spLocks noGrp="1"/>
          </p:cNvSpPr>
          <p:nvPr>
            <p:ph type="sldNum" sz="quarter" idx="12"/>
          </p:nvPr>
        </p:nvSpPr>
        <p:spPr/>
        <p:txBody>
          <a:bodyPr/>
          <a:lstStyle/>
          <a:p>
            <a:fld id="{4A7DEC95-478A-4C18-AE18-1DCC6418A6F6}" type="slidenum">
              <a:rPr lang="en-US" smtClean="0"/>
              <a:t>‹#›</a:t>
            </a:fld>
            <a:endParaRPr lang="en-US"/>
          </a:p>
        </p:txBody>
      </p:sp>
    </p:spTree>
    <p:extLst>
      <p:ext uri="{BB962C8B-B14F-4D97-AF65-F5344CB8AC3E}">
        <p14:creationId xmlns:p14="http://schemas.microsoft.com/office/powerpoint/2010/main" val="2681331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1FA5B-8363-361D-F81C-C7B6223FDC1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48CCCB3-BB8D-F7BA-8650-7DEA12905A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138744-0E4D-3CFD-B4A0-D5F73E3D2678}"/>
              </a:ext>
            </a:extLst>
          </p:cNvPr>
          <p:cNvSpPr>
            <a:spLocks noGrp="1"/>
          </p:cNvSpPr>
          <p:nvPr>
            <p:ph type="dt" sz="half" idx="10"/>
          </p:nvPr>
        </p:nvSpPr>
        <p:spPr/>
        <p:txBody>
          <a:bodyPr/>
          <a:lstStyle/>
          <a:p>
            <a:fld id="{85F76F97-8E91-4E13-A5FA-C368E033EB9F}" type="datetimeFigureOut">
              <a:rPr lang="en-US" smtClean="0"/>
              <a:t>6/10/2023</a:t>
            </a:fld>
            <a:endParaRPr lang="en-US"/>
          </a:p>
        </p:txBody>
      </p:sp>
      <p:sp>
        <p:nvSpPr>
          <p:cNvPr id="5" name="Footer Placeholder 4">
            <a:extLst>
              <a:ext uri="{FF2B5EF4-FFF2-40B4-BE49-F238E27FC236}">
                <a16:creationId xmlns:a16="http://schemas.microsoft.com/office/drawing/2014/main" id="{E23F86A0-CD58-0EA8-0110-352DDF172A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749794-48A0-205E-6066-36300DF7A676}"/>
              </a:ext>
            </a:extLst>
          </p:cNvPr>
          <p:cNvSpPr>
            <a:spLocks noGrp="1"/>
          </p:cNvSpPr>
          <p:nvPr>
            <p:ph type="sldNum" sz="quarter" idx="12"/>
          </p:nvPr>
        </p:nvSpPr>
        <p:spPr/>
        <p:txBody>
          <a:bodyPr/>
          <a:lstStyle/>
          <a:p>
            <a:fld id="{4A7DEC95-478A-4C18-AE18-1DCC6418A6F6}" type="slidenum">
              <a:rPr lang="en-US" smtClean="0"/>
              <a:t>‹#›</a:t>
            </a:fld>
            <a:endParaRPr lang="en-US"/>
          </a:p>
        </p:txBody>
      </p:sp>
    </p:spTree>
    <p:extLst>
      <p:ext uri="{BB962C8B-B14F-4D97-AF65-F5344CB8AC3E}">
        <p14:creationId xmlns:p14="http://schemas.microsoft.com/office/powerpoint/2010/main" val="734649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B7D543-9EFF-655F-0A61-E75152FFA11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F95205E-995E-A276-2A06-6FC5F6449C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9D37E9-1569-6BEB-B837-CC8B8C71C8BE}"/>
              </a:ext>
            </a:extLst>
          </p:cNvPr>
          <p:cNvSpPr>
            <a:spLocks noGrp="1"/>
          </p:cNvSpPr>
          <p:nvPr>
            <p:ph type="dt" sz="half" idx="10"/>
          </p:nvPr>
        </p:nvSpPr>
        <p:spPr/>
        <p:txBody>
          <a:bodyPr/>
          <a:lstStyle/>
          <a:p>
            <a:fld id="{85F76F97-8E91-4E13-A5FA-C368E033EB9F}" type="datetimeFigureOut">
              <a:rPr lang="en-US" smtClean="0"/>
              <a:t>6/10/2023</a:t>
            </a:fld>
            <a:endParaRPr lang="en-US"/>
          </a:p>
        </p:txBody>
      </p:sp>
      <p:sp>
        <p:nvSpPr>
          <p:cNvPr id="5" name="Footer Placeholder 4">
            <a:extLst>
              <a:ext uri="{FF2B5EF4-FFF2-40B4-BE49-F238E27FC236}">
                <a16:creationId xmlns:a16="http://schemas.microsoft.com/office/drawing/2014/main" id="{E9A29692-CAED-4226-F1B5-77A7285CE6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A9674D-202E-5DC0-B407-5BC9C19BF4F7}"/>
              </a:ext>
            </a:extLst>
          </p:cNvPr>
          <p:cNvSpPr>
            <a:spLocks noGrp="1"/>
          </p:cNvSpPr>
          <p:nvPr>
            <p:ph type="sldNum" sz="quarter" idx="12"/>
          </p:nvPr>
        </p:nvSpPr>
        <p:spPr/>
        <p:txBody>
          <a:bodyPr/>
          <a:lstStyle/>
          <a:p>
            <a:fld id="{4A7DEC95-478A-4C18-AE18-1DCC6418A6F6}" type="slidenum">
              <a:rPr lang="en-US" smtClean="0"/>
              <a:t>‹#›</a:t>
            </a:fld>
            <a:endParaRPr lang="en-US"/>
          </a:p>
        </p:txBody>
      </p:sp>
    </p:spTree>
    <p:extLst>
      <p:ext uri="{BB962C8B-B14F-4D97-AF65-F5344CB8AC3E}">
        <p14:creationId xmlns:p14="http://schemas.microsoft.com/office/powerpoint/2010/main" val="4237333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12192000" cy="4866468"/>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2" name="Title 1"/>
          <p:cNvSpPr>
            <a:spLocks noGrp="1"/>
          </p:cNvSpPr>
          <p:nvPr>
            <p:ph type="ctrTitle"/>
          </p:nvPr>
        </p:nvSpPr>
        <p:spPr>
          <a:xfrm>
            <a:off x="838200" y="2061006"/>
            <a:ext cx="10515600" cy="2387600"/>
          </a:xfrm>
        </p:spPr>
        <p:txBody>
          <a:bodyPr anchor="b">
            <a:normAutofit/>
          </a:bodyPr>
          <a:lstStyle>
            <a:lvl1pPr algn="l">
              <a:defRPr sz="54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838202" y="5110609"/>
            <a:ext cx="6705599" cy="1137793"/>
          </a:xfrm>
        </p:spPr>
        <p:txBody>
          <a:bodyPr>
            <a:normAutofit/>
          </a:bodyPr>
          <a:lstStyle>
            <a:lvl1pPr marL="0" indent="0" algn="l">
              <a:lnSpc>
                <a:spcPct val="150000"/>
              </a:lnSpc>
              <a:spcBef>
                <a:spcPts val="600"/>
              </a:spcBef>
              <a:buNone/>
              <a:defRPr sz="2800">
                <a:solidFill>
                  <a:srgbClr val="D24726"/>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BEEBAAA-29B5-4AF5-BC5F-7E580C29002D}" type="datetimeFigureOut">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6/10/2023</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60EDB8-5305-433F-BE41-D7A86D811DB3}" type="slidenum">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8" name="Rectangle 7"/>
          <p:cNvSpPr/>
          <p:nvPr userDrawn="1"/>
        </p:nvSpPr>
        <p:spPr>
          <a:xfrm>
            <a:off x="0" y="0"/>
            <a:ext cx="12192000" cy="4866468"/>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Tree>
    <p:extLst>
      <p:ext uri="{BB962C8B-B14F-4D97-AF65-F5344CB8AC3E}">
        <p14:creationId xmlns:p14="http://schemas.microsoft.com/office/powerpoint/2010/main" val="37118750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2" name="Title 1"/>
          <p:cNvSpPr>
            <a:spLocks noGrp="1"/>
          </p:cNvSpPr>
          <p:nvPr>
            <p:ph type="title"/>
          </p:nvPr>
        </p:nvSpPr>
        <p:spPr>
          <a:xfrm>
            <a:off x="604434" y="0"/>
            <a:ext cx="10749367" cy="1208868"/>
          </a:xfrm>
        </p:spPr>
        <p:txBody>
          <a:bodyPr anchor="b">
            <a:normAutofit/>
          </a:bodyPr>
          <a:lstStyle>
            <a:lvl1pPr>
              <a:defRPr sz="360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838201" y="1825625"/>
            <a:ext cx="4167753" cy="4351338"/>
          </a:xfrm>
        </p:spPr>
        <p:txBody>
          <a:bodyPr>
            <a:normAutofit/>
          </a:bodyPr>
          <a:lstStyle>
            <a:lvl1pPr marL="0" indent="0">
              <a:lnSpc>
                <a:spcPct val="150000"/>
              </a:lnSpc>
              <a:spcAft>
                <a:spcPts val="1200"/>
              </a:spcAft>
              <a:buNone/>
              <a:defRPr sz="1600">
                <a:solidFill>
                  <a:schemeClr val="bg1">
                    <a:lumMod val="50000"/>
                  </a:schemeClr>
                </a:solidFill>
              </a:defRPr>
            </a:lvl1pPr>
            <a:lvl2pPr>
              <a:lnSpc>
                <a:spcPct val="150000"/>
              </a:lnSpc>
              <a:spcAft>
                <a:spcPts val="1200"/>
              </a:spcAft>
              <a:defRPr sz="1400">
                <a:solidFill>
                  <a:schemeClr val="bg1">
                    <a:lumMod val="50000"/>
                  </a:schemeClr>
                </a:solidFill>
              </a:defRPr>
            </a:lvl2pPr>
            <a:lvl3pPr>
              <a:lnSpc>
                <a:spcPct val="150000"/>
              </a:lnSpc>
              <a:spcAft>
                <a:spcPts val="1200"/>
              </a:spcAft>
              <a:defRPr sz="1200">
                <a:solidFill>
                  <a:schemeClr val="bg1">
                    <a:lumMod val="50000"/>
                  </a:schemeClr>
                </a:solidFill>
              </a:defRPr>
            </a:lvl3pPr>
            <a:lvl4pPr>
              <a:lnSpc>
                <a:spcPct val="150000"/>
              </a:lnSpc>
              <a:spcAft>
                <a:spcPts val="1200"/>
              </a:spcAft>
              <a:defRPr sz="1100">
                <a:solidFill>
                  <a:schemeClr val="bg1">
                    <a:lumMod val="50000"/>
                  </a:schemeClr>
                </a:solidFill>
              </a:defRPr>
            </a:lvl4pPr>
            <a:lvl5pPr>
              <a:lnSpc>
                <a:spcPct val="150000"/>
              </a:lnSpc>
              <a:spcAft>
                <a:spcPts val="1200"/>
              </a:spcAft>
              <a:defRPr sz="1100">
                <a:solidFill>
                  <a:schemeClr val="bg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BEEBAAA-29B5-4AF5-BC5F-7E580C29002D}" type="datetimeFigureOut">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6/10/2023</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60EDB8-5305-433F-BE41-D7A86D811DB3}" type="slidenum">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8" name="Rectangle 7"/>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Tree>
    <p:extLst>
      <p:ext uri="{BB962C8B-B14F-4D97-AF65-F5344CB8AC3E}">
        <p14:creationId xmlns:p14="http://schemas.microsoft.com/office/powerpoint/2010/main" val="15073360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5656882" y="1709738"/>
            <a:ext cx="6535119" cy="357518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2" name="Title 1"/>
          <p:cNvSpPr>
            <a:spLocks noGrp="1"/>
          </p:cNvSpPr>
          <p:nvPr>
            <p:ph type="title"/>
          </p:nvPr>
        </p:nvSpPr>
        <p:spPr>
          <a:xfrm>
            <a:off x="838201" y="2402238"/>
            <a:ext cx="4508715" cy="2187227"/>
          </a:xfrm>
        </p:spPr>
        <p:txBody>
          <a:bodyPr anchor="ctr">
            <a:noAutofit/>
          </a:bodyPr>
          <a:lstStyle>
            <a:lvl1pPr algn="l">
              <a:defRPr sz="4800">
                <a:solidFill>
                  <a:srgbClr val="D247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6323308" y="2402237"/>
            <a:ext cx="5269424" cy="2187226"/>
          </a:xfrm>
        </p:spPr>
        <p:txBody>
          <a:bodyPr anchor="ctr">
            <a:normAutofit/>
          </a:bodyPr>
          <a:lstStyle>
            <a:lvl1pPr marL="0" indent="0">
              <a:lnSpc>
                <a:spcPct val="150000"/>
              </a:lnSpc>
              <a:buNone/>
              <a:defRPr sz="2800">
                <a:solidFill>
                  <a:schemeClr val="bg1"/>
                </a:solidFill>
                <a:latin typeface="+mj-lt"/>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BEEBAAA-29B5-4AF5-BC5F-7E580C29002D}" type="datetimeFigureOut">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6/10/2023</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60EDB8-5305-433F-BE41-D7A86D811DB3}" type="slidenum">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8" name="Rectangle 7"/>
          <p:cNvSpPr/>
          <p:nvPr userDrawn="1"/>
        </p:nvSpPr>
        <p:spPr>
          <a:xfrm>
            <a:off x="5656882" y="1709738"/>
            <a:ext cx="6535119" cy="357518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Tree>
    <p:extLst>
      <p:ext uri="{BB962C8B-B14F-4D97-AF65-F5344CB8AC3E}">
        <p14:creationId xmlns:p14="http://schemas.microsoft.com/office/powerpoint/2010/main" val="33809847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2" name="Title 1"/>
          <p:cNvSpPr>
            <a:spLocks noGrp="1"/>
          </p:cNvSpPr>
          <p:nvPr>
            <p:ph type="title"/>
          </p:nvPr>
        </p:nvSpPr>
        <p:spPr>
          <a:xfrm>
            <a:off x="609600" y="1"/>
            <a:ext cx="10744200" cy="1228436"/>
          </a:xfrm>
        </p:spPr>
        <p:txBody>
          <a:bodyPr anchor="b">
            <a:normAutofit/>
          </a:bodyPr>
          <a:lstStyle>
            <a:lvl1pPr>
              <a:defRPr sz="3600">
                <a:solidFill>
                  <a:schemeClr val="bg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a:lnSpc>
                <a:spcPct val="150000"/>
              </a:lnSpc>
              <a:spcAft>
                <a:spcPts val="1200"/>
              </a:spcAft>
              <a:buNone/>
            </a:pPr>
            <a:r>
              <a:rPr lang="en-US"/>
              <a:t>Click to edit Master text styles</a:t>
            </a:r>
          </a:p>
          <a:p>
            <a:pPr marL="0" lvl="1" indent="0">
              <a:lnSpc>
                <a:spcPct val="150000"/>
              </a:lnSpc>
              <a:spcAft>
                <a:spcPts val="1200"/>
              </a:spcAft>
              <a:buNone/>
            </a:pPr>
            <a:r>
              <a:rPr lang="en-US"/>
              <a:t>Second level</a:t>
            </a:r>
          </a:p>
          <a:p>
            <a:pPr marL="0" lvl="2" indent="0">
              <a:lnSpc>
                <a:spcPct val="150000"/>
              </a:lnSpc>
              <a:spcAft>
                <a:spcPts val="1200"/>
              </a:spcAft>
              <a:buNone/>
            </a:pPr>
            <a:r>
              <a:rPr lang="en-US"/>
              <a:t>Third level</a:t>
            </a:r>
          </a:p>
          <a:p>
            <a:pPr marL="0" lvl="3" indent="0">
              <a:lnSpc>
                <a:spcPct val="150000"/>
              </a:lnSpc>
              <a:spcAft>
                <a:spcPts val="1200"/>
              </a:spcAft>
              <a:buNone/>
            </a:pPr>
            <a:r>
              <a:rPr lang="en-US"/>
              <a:t>Fourth level</a:t>
            </a:r>
          </a:p>
          <a:p>
            <a:pPr marL="0" lvl="4" indent="0">
              <a:lnSpc>
                <a:spcPct val="150000"/>
              </a:lnSpc>
              <a:spcAft>
                <a:spcPts val="1200"/>
              </a:spcAft>
              <a:buNone/>
            </a:pPr>
            <a:r>
              <a:rPr lang="en-US"/>
              <a:t>Fifth level</a:t>
            </a:r>
          </a:p>
        </p:txBody>
      </p:sp>
      <p:sp>
        <p:nvSpPr>
          <p:cNvPr id="4" name="Content Placeholder 3"/>
          <p:cNvSpPr>
            <a:spLocks noGrp="1"/>
          </p:cNvSpPr>
          <p:nvPr>
            <p:ph sz="half" idx="2"/>
          </p:nvPr>
        </p:nvSpPr>
        <p:spPr>
          <a:xfrm>
            <a:off x="6172200" y="1825625"/>
            <a:ext cx="5181600" cy="4351338"/>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a:lnSpc>
                <a:spcPct val="150000"/>
              </a:lnSpc>
              <a:spcAft>
                <a:spcPts val="1200"/>
              </a:spcAft>
              <a:buNone/>
            </a:pPr>
            <a:r>
              <a:rPr lang="en-US"/>
              <a:t>Click to edit Master text styles</a:t>
            </a:r>
          </a:p>
          <a:p>
            <a:pPr marL="0" lvl="1" indent="0">
              <a:lnSpc>
                <a:spcPct val="150000"/>
              </a:lnSpc>
              <a:spcAft>
                <a:spcPts val="1200"/>
              </a:spcAft>
              <a:buNone/>
            </a:pPr>
            <a:r>
              <a:rPr lang="en-US"/>
              <a:t>Second level</a:t>
            </a:r>
          </a:p>
          <a:p>
            <a:pPr marL="0" lvl="2" indent="0">
              <a:lnSpc>
                <a:spcPct val="150000"/>
              </a:lnSpc>
              <a:spcAft>
                <a:spcPts val="1200"/>
              </a:spcAft>
              <a:buNone/>
            </a:pPr>
            <a:r>
              <a:rPr lang="en-US"/>
              <a:t>Third level</a:t>
            </a:r>
          </a:p>
          <a:p>
            <a:pPr marL="0" lvl="3" indent="0">
              <a:lnSpc>
                <a:spcPct val="150000"/>
              </a:lnSpc>
              <a:spcAft>
                <a:spcPts val="1200"/>
              </a:spcAft>
              <a:buNone/>
            </a:pPr>
            <a:r>
              <a:rPr lang="en-US"/>
              <a:t>Fourth level</a:t>
            </a:r>
          </a:p>
          <a:p>
            <a:pPr marL="0" lvl="4" indent="0">
              <a:lnSpc>
                <a:spcPct val="150000"/>
              </a:lnSpc>
              <a:spcAft>
                <a:spcPts val="1200"/>
              </a:spcAft>
              <a:buNone/>
            </a:pPr>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BEEBAAA-29B5-4AF5-BC5F-7E580C29002D}" type="datetimeFigureOut">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6/10/2023</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60EDB8-5305-433F-BE41-D7A86D811DB3}" type="slidenum">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9" name="Rectangle 8"/>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Tree>
    <p:extLst>
      <p:ext uri="{BB962C8B-B14F-4D97-AF65-F5344CB8AC3E}">
        <p14:creationId xmlns:p14="http://schemas.microsoft.com/office/powerpoint/2010/main" val="31373144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2" name="Title 1"/>
          <p:cNvSpPr>
            <a:spLocks noGrp="1"/>
          </p:cNvSpPr>
          <p:nvPr>
            <p:ph type="title"/>
          </p:nvPr>
        </p:nvSpPr>
        <p:spPr>
          <a:xfrm>
            <a:off x="609600" y="0"/>
            <a:ext cx="10737851" cy="1228436"/>
          </a:xfrm>
        </p:spPr>
        <p:txBody>
          <a:bodyPr anchor="b">
            <a:normAutofit/>
          </a:bodyPr>
          <a:lstStyle>
            <a:lvl1pPr>
              <a:defRPr sz="3600">
                <a:solidFill>
                  <a:schemeClr val="bg1"/>
                </a:solidFill>
              </a:defRPr>
            </a:lvl1pPr>
          </a:lstStyle>
          <a:p>
            <a:r>
              <a:rPr lang="en-US"/>
              <a:t>Click to edit Master title style</a:t>
            </a:r>
          </a:p>
        </p:txBody>
      </p:sp>
      <p:sp>
        <p:nvSpPr>
          <p:cNvPr id="3" name="Text Placeholder 2"/>
          <p:cNvSpPr>
            <a:spLocks noGrp="1"/>
          </p:cNvSpPr>
          <p:nvPr>
            <p:ph type="body" idx="1"/>
          </p:nvPr>
        </p:nvSpPr>
        <p:spPr>
          <a:xfrm>
            <a:off x="831851" y="1489075"/>
            <a:ext cx="5156200"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1851" y="2193927"/>
            <a:ext cx="5156200" cy="3978275"/>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a:lnSpc>
                <a:spcPct val="150000"/>
              </a:lnSpc>
              <a:spcAft>
                <a:spcPts val="1200"/>
              </a:spcAft>
              <a:buNone/>
            </a:pPr>
            <a:r>
              <a:rPr lang="en-US"/>
              <a:t>Click to edit Master text styles</a:t>
            </a:r>
          </a:p>
          <a:p>
            <a:pPr marL="0" lvl="1" indent="0">
              <a:lnSpc>
                <a:spcPct val="150000"/>
              </a:lnSpc>
              <a:spcAft>
                <a:spcPts val="1200"/>
              </a:spcAft>
              <a:buNone/>
            </a:pPr>
            <a:r>
              <a:rPr lang="en-US"/>
              <a:t>Second level</a:t>
            </a:r>
          </a:p>
          <a:p>
            <a:pPr marL="0" lvl="2" indent="0">
              <a:lnSpc>
                <a:spcPct val="150000"/>
              </a:lnSpc>
              <a:spcAft>
                <a:spcPts val="1200"/>
              </a:spcAft>
              <a:buNone/>
            </a:pPr>
            <a:r>
              <a:rPr lang="en-US"/>
              <a:t>Third level</a:t>
            </a:r>
          </a:p>
          <a:p>
            <a:pPr marL="0" lvl="3" indent="0">
              <a:lnSpc>
                <a:spcPct val="150000"/>
              </a:lnSpc>
              <a:spcAft>
                <a:spcPts val="1200"/>
              </a:spcAft>
              <a:buNone/>
            </a:pPr>
            <a:r>
              <a:rPr lang="en-US"/>
              <a:t>Fourth level</a:t>
            </a:r>
          </a:p>
          <a:p>
            <a:pPr marL="0" lvl="4" indent="0">
              <a:lnSpc>
                <a:spcPct val="150000"/>
              </a:lnSpc>
              <a:spcAft>
                <a:spcPts val="1200"/>
              </a:spcAft>
              <a:buNone/>
            </a:pPr>
            <a:r>
              <a:rPr lang="en-US"/>
              <a:t>Fifth level</a:t>
            </a:r>
            <a:endParaRPr lang="en-US" dirty="0"/>
          </a:p>
        </p:txBody>
      </p:sp>
      <p:sp>
        <p:nvSpPr>
          <p:cNvPr id="5" name="Text Placeholder 4"/>
          <p:cNvSpPr>
            <a:spLocks noGrp="1"/>
          </p:cNvSpPr>
          <p:nvPr>
            <p:ph type="body" sz="quarter" idx="3"/>
          </p:nvPr>
        </p:nvSpPr>
        <p:spPr>
          <a:xfrm>
            <a:off x="6189664" y="1489075"/>
            <a:ext cx="5157787"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9664" y="2193927"/>
            <a:ext cx="5157787" cy="3978275"/>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a:lnSpc>
                <a:spcPct val="150000"/>
              </a:lnSpc>
              <a:spcAft>
                <a:spcPts val="1200"/>
              </a:spcAft>
              <a:buNone/>
            </a:pPr>
            <a:r>
              <a:rPr lang="en-US"/>
              <a:t>Click to edit Master text styles</a:t>
            </a:r>
          </a:p>
          <a:p>
            <a:pPr marL="0" lvl="1" indent="0">
              <a:lnSpc>
                <a:spcPct val="150000"/>
              </a:lnSpc>
              <a:spcAft>
                <a:spcPts val="1200"/>
              </a:spcAft>
              <a:buNone/>
            </a:pPr>
            <a:r>
              <a:rPr lang="en-US"/>
              <a:t>Second level</a:t>
            </a:r>
          </a:p>
          <a:p>
            <a:pPr marL="0" lvl="2" indent="0">
              <a:lnSpc>
                <a:spcPct val="150000"/>
              </a:lnSpc>
              <a:spcAft>
                <a:spcPts val="1200"/>
              </a:spcAft>
              <a:buNone/>
            </a:pPr>
            <a:r>
              <a:rPr lang="en-US"/>
              <a:t>Third level</a:t>
            </a:r>
          </a:p>
          <a:p>
            <a:pPr marL="0" lvl="3" indent="0">
              <a:lnSpc>
                <a:spcPct val="150000"/>
              </a:lnSpc>
              <a:spcAft>
                <a:spcPts val="1200"/>
              </a:spcAft>
              <a:buNone/>
            </a:pPr>
            <a:r>
              <a:rPr lang="en-US"/>
              <a:t>Fourth level</a:t>
            </a:r>
          </a:p>
          <a:p>
            <a:pPr marL="0" lvl="4" indent="0">
              <a:lnSpc>
                <a:spcPct val="150000"/>
              </a:lnSpc>
              <a:spcAft>
                <a:spcPts val="1200"/>
              </a:spcAft>
              <a:buNone/>
            </a:pPr>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BEEBAAA-29B5-4AF5-BC5F-7E580C29002D}" type="datetimeFigureOut">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6/10/2023</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60EDB8-5305-433F-BE41-D7A86D811DB3}" type="slidenum">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11" name="Rectangle 10"/>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Tree>
    <p:extLst>
      <p:ext uri="{BB962C8B-B14F-4D97-AF65-F5344CB8AC3E}">
        <p14:creationId xmlns:p14="http://schemas.microsoft.com/office/powerpoint/2010/main" val="5719431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2" name="Title 1"/>
          <p:cNvSpPr>
            <a:spLocks noGrp="1"/>
          </p:cNvSpPr>
          <p:nvPr>
            <p:ph type="title"/>
          </p:nvPr>
        </p:nvSpPr>
        <p:spPr>
          <a:xfrm>
            <a:off x="609600" y="1"/>
            <a:ext cx="10744200" cy="1228436"/>
          </a:xfrm>
        </p:spPr>
        <p:txBody>
          <a:bodyPr anchor="b">
            <a:normAutofit/>
          </a:bodyPr>
          <a:lstStyle>
            <a:lvl1pPr>
              <a:defRPr sz="3600">
                <a:solidFill>
                  <a:schemeClr val="bg1"/>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BEEBAAA-29B5-4AF5-BC5F-7E580C29002D}" type="datetimeFigureOut">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6/10/2023</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60EDB8-5305-433F-BE41-D7A86D811DB3}" type="slidenum">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7" name="Rectangle 6"/>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Tree>
    <p:extLst>
      <p:ext uri="{BB962C8B-B14F-4D97-AF65-F5344CB8AC3E}">
        <p14:creationId xmlns:p14="http://schemas.microsoft.com/office/powerpoint/2010/main" val="39899481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BEEBAAA-29B5-4AF5-BC5F-7E580C29002D}" type="datetimeFigureOut">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6/10/2023</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60EDB8-5305-433F-BE41-D7A86D811DB3}" type="slidenum">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Tree>
    <p:extLst>
      <p:ext uri="{BB962C8B-B14F-4D97-AF65-F5344CB8AC3E}">
        <p14:creationId xmlns:p14="http://schemas.microsoft.com/office/powerpoint/2010/main" val="22066103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a:lnSpc>
                <a:spcPct val="150000"/>
              </a:lnSpc>
              <a:spcAft>
                <a:spcPts val="1200"/>
              </a:spcAft>
              <a:buNone/>
            </a:pPr>
            <a:r>
              <a:rPr lang="en-US"/>
              <a:t>Click to edit Master text styles</a:t>
            </a:r>
          </a:p>
          <a:p>
            <a:pPr marL="0" lvl="1" indent="0">
              <a:lnSpc>
                <a:spcPct val="150000"/>
              </a:lnSpc>
              <a:spcAft>
                <a:spcPts val="1200"/>
              </a:spcAft>
              <a:buNone/>
            </a:pPr>
            <a:r>
              <a:rPr lang="en-US"/>
              <a:t>Second level</a:t>
            </a:r>
          </a:p>
          <a:p>
            <a:pPr marL="0" lvl="2" indent="0">
              <a:lnSpc>
                <a:spcPct val="150000"/>
              </a:lnSpc>
              <a:spcAft>
                <a:spcPts val="1200"/>
              </a:spcAft>
              <a:buNone/>
            </a:pPr>
            <a:r>
              <a:rPr lang="en-US"/>
              <a:t>Third level</a:t>
            </a:r>
          </a:p>
          <a:p>
            <a:pPr marL="0" lvl="3" indent="0">
              <a:lnSpc>
                <a:spcPct val="150000"/>
              </a:lnSpc>
              <a:spcAft>
                <a:spcPts val="1200"/>
              </a:spcAft>
              <a:buNone/>
            </a:pPr>
            <a:r>
              <a:rPr lang="en-US"/>
              <a:t>Fourth level</a:t>
            </a:r>
          </a:p>
          <a:p>
            <a:pPr marL="0" lvl="4" indent="0">
              <a:lnSpc>
                <a:spcPct val="150000"/>
              </a:lnSpc>
              <a:spcAft>
                <a:spcPts val="1200"/>
              </a:spcAft>
              <a:buNone/>
            </a:pPr>
            <a:r>
              <a:rPr lang="en-US"/>
              <a:t>Fifth level</a:t>
            </a:r>
          </a:p>
        </p:txBody>
      </p:sp>
      <p:sp>
        <p:nvSpPr>
          <p:cNvPr id="4" name="Text Placeholder 3"/>
          <p:cNvSpPr>
            <a:spLocks noGrp="1"/>
          </p:cNvSpPr>
          <p:nvPr>
            <p:ph type="body" sz="half" idx="2"/>
          </p:nvPr>
        </p:nvSpPr>
        <p:spPr>
          <a:xfrm>
            <a:off x="839788"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BEEBAAA-29B5-4AF5-BC5F-7E580C29002D}" type="datetimeFigureOut">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6/10/2023</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60EDB8-5305-433F-BE41-D7A86D811DB3}" type="slidenum">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Tree>
    <p:extLst>
      <p:ext uri="{BB962C8B-B14F-4D97-AF65-F5344CB8AC3E}">
        <p14:creationId xmlns:p14="http://schemas.microsoft.com/office/powerpoint/2010/main" val="4087483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5CDE1-133E-B486-26A1-B0549F1F10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BD72AC-2C3D-7BD7-5625-A52299EB88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0082EF-2E50-02E4-1FE8-A5AA5ED99F1E}"/>
              </a:ext>
            </a:extLst>
          </p:cNvPr>
          <p:cNvSpPr>
            <a:spLocks noGrp="1"/>
          </p:cNvSpPr>
          <p:nvPr>
            <p:ph type="dt" sz="half" idx="10"/>
          </p:nvPr>
        </p:nvSpPr>
        <p:spPr/>
        <p:txBody>
          <a:bodyPr/>
          <a:lstStyle/>
          <a:p>
            <a:fld id="{85F76F97-8E91-4E13-A5FA-C368E033EB9F}" type="datetimeFigureOut">
              <a:rPr lang="en-US" smtClean="0"/>
              <a:t>6/10/2023</a:t>
            </a:fld>
            <a:endParaRPr lang="en-US"/>
          </a:p>
        </p:txBody>
      </p:sp>
      <p:sp>
        <p:nvSpPr>
          <p:cNvPr id="5" name="Footer Placeholder 4">
            <a:extLst>
              <a:ext uri="{FF2B5EF4-FFF2-40B4-BE49-F238E27FC236}">
                <a16:creationId xmlns:a16="http://schemas.microsoft.com/office/drawing/2014/main" id="{28DC824C-F5FC-38E5-1114-E14162471F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7EE103-A7FD-9785-E775-0C571F791747}"/>
              </a:ext>
            </a:extLst>
          </p:cNvPr>
          <p:cNvSpPr>
            <a:spLocks noGrp="1"/>
          </p:cNvSpPr>
          <p:nvPr>
            <p:ph type="sldNum" sz="quarter" idx="12"/>
          </p:nvPr>
        </p:nvSpPr>
        <p:spPr/>
        <p:txBody>
          <a:bodyPr/>
          <a:lstStyle/>
          <a:p>
            <a:fld id="{4A7DEC95-478A-4C18-AE18-1DCC6418A6F6}" type="slidenum">
              <a:rPr lang="en-US" smtClean="0"/>
              <a:t>‹#›</a:t>
            </a:fld>
            <a:endParaRPr lang="en-US"/>
          </a:p>
        </p:txBody>
      </p:sp>
    </p:spTree>
    <p:extLst>
      <p:ext uri="{BB962C8B-B14F-4D97-AF65-F5344CB8AC3E}">
        <p14:creationId xmlns:p14="http://schemas.microsoft.com/office/powerpoint/2010/main" val="33579520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BEEBAAA-29B5-4AF5-BC5F-7E580C29002D}" type="datetimeFigureOut">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6/10/2023</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60EDB8-5305-433F-BE41-D7A86D811DB3}" type="slidenum">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Tree>
    <p:extLst>
      <p:ext uri="{BB962C8B-B14F-4D97-AF65-F5344CB8AC3E}">
        <p14:creationId xmlns:p14="http://schemas.microsoft.com/office/powerpoint/2010/main" val="35553731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2" name="Title 1"/>
          <p:cNvSpPr>
            <a:spLocks noGrp="1"/>
          </p:cNvSpPr>
          <p:nvPr>
            <p:ph type="title"/>
          </p:nvPr>
        </p:nvSpPr>
        <p:spPr>
          <a:xfrm>
            <a:off x="609600" y="1"/>
            <a:ext cx="10744200" cy="1228436"/>
          </a:xfrm>
        </p:spPr>
        <p:txBody>
          <a:bodyPr anchor="b">
            <a:normAutofit/>
          </a:bodyPr>
          <a:lstStyle>
            <a:lvl1pPr>
              <a:defRPr sz="3600">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BEEBAAA-29B5-4AF5-BC5F-7E580C29002D}" type="datetimeFigureOut">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6/10/2023</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60EDB8-5305-433F-BE41-D7A86D811DB3}" type="slidenum">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8" name="Rectangle 7"/>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Tree>
    <p:extLst>
      <p:ext uri="{BB962C8B-B14F-4D97-AF65-F5344CB8AC3E}">
        <p14:creationId xmlns:p14="http://schemas.microsoft.com/office/powerpoint/2010/main" val="33762666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0095346" y="0"/>
            <a:ext cx="2096655" cy="6858000"/>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2" name="Vertical Title 1"/>
          <p:cNvSpPr>
            <a:spLocks noGrp="1"/>
          </p:cNvSpPr>
          <p:nvPr>
            <p:ph type="title" orient="vert"/>
          </p:nvPr>
        </p:nvSpPr>
        <p:spPr>
          <a:xfrm>
            <a:off x="10215419" y="365125"/>
            <a:ext cx="1819564" cy="5811838"/>
          </a:xfrm>
        </p:spPr>
        <p:txBody>
          <a:bodyPr vert="eaVert" anchor="b">
            <a:normAutofit/>
          </a:bodyPr>
          <a:lstStyle>
            <a:lvl1pPr>
              <a:defRPr sz="3600">
                <a:solidFill>
                  <a:schemeClr val="bg1"/>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BEEBAAA-29B5-4AF5-BC5F-7E580C29002D}" type="datetimeFigureOut">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6/10/2023</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60EDB8-5305-433F-BE41-D7A86D811DB3}" type="slidenum">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8" name="Rectangle 7"/>
          <p:cNvSpPr/>
          <p:nvPr userDrawn="1"/>
        </p:nvSpPr>
        <p:spPr>
          <a:xfrm>
            <a:off x="10095346" y="0"/>
            <a:ext cx="2096655" cy="6858000"/>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Tree>
    <p:extLst>
      <p:ext uri="{BB962C8B-B14F-4D97-AF65-F5344CB8AC3E}">
        <p14:creationId xmlns:p14="http://schemas.microsoft.com/office/powerpoint/2010/main" val="3848296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B1A10-6F99-FD7E-2E3E-CC0E9B796EC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BF10C2B-30C3-0B2D-1827-8DFEBE088C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0C9747-904A-68A4-56A6-4B9E6372F4B9}"/>
              </a:ext>
            </a:extLst>
          </p:cNvPr>
          <p:cNvSpPr>
            <a:spLocks noGrp="1"/>
          </p:cNvSpPr>
          <p:nvPr>
            <p:ph type="dt" sz="half" idx="10"/>
          </p:nvPr>
        </p:nvSpPr>
        <p:spPr/>
        <p:txBody>
          <a:bodyPr/>
          <a:lstStyle/>
          <a:p>
            <a:fld id="{85F76F97-8E91-4E13-A5FA-C368E033EB9F}" type="datetimeFigureOut">
              <a:rPr lang="en-US" smtClean="0"/>
              <a:t>6/10/2023</a:t>
            </a:fld>
            <a:endParaRPr lang="en-US"/>
          </a:p>
        </p:txBody>
      </p:sp>
      <p:sp>
        <p:nvSpPr>
          <p:cNvPr id="5" name="Footer Placeholder 4">
            <a:extLst>
              <a:ext uri="{FF2B5EF4-FFF2-40B4-BE49-F238E27FC236}">
                <a16:creationId xmlns:a16="http://schemas.microsoft.com/office/drawing/2014/main" id="{505FD45F-2DD7-6D92-6C82-0753975C66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9F38CC-68E7-F2CA-E3A8-50614FE0D8B2}"/>
              </a:ext>
            </a:extLst>
          </p:cNvPr>
          <p:cNvSpPr>
            <a:spLocks noGrp="1"/>
          </p:cNvSpPr>
          <p:nvPr>
            <p:ph type="sldNum" sz="quarter" idx="12"/>
          </p:nvPr>
        </p:nvSpPr>
        <p:spPr/>
        <p:txBody>
          <a:bodyPr/>
          <a:lstStyle/>
          <a:p>
            <a:fld id="{4A7DEC95-478A-4C18-AE18-1DCC6418A6F6}" type="slidenum">
              <a:rPr lang="en-US" smtClean="0"/>
              <a:t>‹#›</a:t>
            </a:fld>
            <a:endParaRPr lang="en-US"/>
          </a:p>
        </p:txBody>
      </p:sp>
    </p:spTree>
    <p:extLst>
      <p:ext uri="{BB962C8B-B14F-4D97-AF65-F5344CB8AC3E}">
        <p14:creationId xmlns:p14="http://schemas.microsoft.com/office/powerpoint/2010/main" val="3258632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5A3CD-54FC-2E2A-79BF-04DAF4B681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15150E-DA54-A8DE-9A3C-7091F94AF72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BEFD4B6-601F-CA2C-CBC7-BAE4BA40295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C74CFCD-5CB7-EF65-87F1-B9D3B29A009A}"/>
              </a:ext>
            </a:extLst>
          </p:cNvPr>
          <p:cNvSpPr>
            <a:spLocks noGrp="1"/>
          </p:cNvSpPr>
          <p:nvPr>
            <p:ph type="dt" sz="half" idx="10"/>
          </p:nvPr>
        </p:nvSpPr>
        <p:spPr/>
        <p:txBody>
          <a:bodyPr/>
          <a:lstStyle/>
          <a:p>
            <a:fld id="{85F76F97-8E91-4E13-A5FA-C368E033EB9F}" type="datetimeFigureOut">
              <a:rPr lang="en-US" smtClean="0"/>
              <a:t>6/10/2023</a:t>
            </a:fld>
            <a:endParaRPr lang="en-US"/>
          </a:p>
        </p:txBody>
      </p:sp>
      <p:sp>
        <p:nvSpPr>
          <p:cNvPr id="6" name="Footer Placeholder 5">
            <a:extLst>
              <a:ext uri="{FF2B5EF4-FFF2-40B4-BE49-F238E27FC236}">
                <a16:creationId xmlns:a16="http://schemas.microsoft.com/office/drawing/2014/main" id="{5DD989F7-8DE4-3483-CB19-71718A41BF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037FC4-4D79-A217-7DB3-DA3F50C2C11F}"/>
              </a:ext>
            </a:extLst>
          </p:cNvPr>
          <p:cNvSpPr>
            <a:spLocks noGrp="1"/>
          </p:cNvSpPr>
          <p:nvPr>
            <p:ph type="sldNum" sz="quarter" idx="12"/>
          </p:nvPr>
        </p:nvSpPr>
        <p:spPr/>
        <p:txBody>
          <a:bodyPr/>
          <a:lstStyle/>
          <a:p>
            <a:fld id="{4A7DEC95-478A-4C18-AE18-1DCC6418A6F6}" type="slidenum">
              <a:rPr lang="en-US" smtClean="0"/>
              <a:t>‹#›</a:t>
            </a:fld>
            <a:endParaRPr lang="en-US"/>
          </a:p>
        </p:txBody>
      </p:sp>
    </p:spTree>
    <p:extLst>
      <p:ext uri="{BB962C8B-B14F-4D97-AF65-F5344CB8AC3E}">
        <p14:creationId xmlns:p14="http://schemas.microsoft.com/office/powerpoint/2010/main" val="2222493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BC28B-3974-9CDD-FA95-99DBE015E6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076726-B176-760B-8535-9FD503E3BA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2AED9AF-6665-E246-46C3-F6F48122353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DACE6F8-2DC1-D71B-3214-4773BFBEEF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A573DD6-0031-3A35-BCF6-97D2013802F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4EAB21-258B-C70F-4C35-4DAE6296CA5B}"/>
              </a:ext>
            </a:extLst>
          </p:cNvPr>
          <p:cNvSpPr>
            <a:spLocks noGrp="1"/>
          </p:cNvSpPr>
          <p:nvPr>
            <p:ph type="dt" sz="half" idx="10"/>
          </p:nvPr>
        </p:nvSpPr>
        <p:spPr/>
        <p:txBody>
          <a:bodyPr/>
          <a:lstStyle/>
          <a:p>
            <a:fld id="{85F76F97-8E91-4E13-A5FA-C368E033EB9F}" type="datetimeFigureOut">
              <a:rPr lang="en-US" smtClean="0"/>
              <a:t>6/10/2023</a:t>
            </a:fld>
            <a:endParaRPr lang="en-US"/>
          </a:p>
        </p:txBody>
      </p:sp>
      <p:sp>
        <p:nvSpPr>
          <p:cNvPr id="8" name="Footer Placeholder 7">
            <a:extLst>
              <a:ext uri="{FF2B5EF4-FFF2-40B4-BE49-F238E27FC236}">
                <a16:creationId xmlns:a16="http://schemas.microsoft.com/office/drawing/2014/main" id="{9FF9D80D-655B-F84F-B31F-05D4C25494F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B41015B-5E44-EBF2-092D-8C0ABC3D3025}"/>
              </a:ext>
            </a:extLst>
          </p:cNvPr>
          <p:cNvSpPr>
            <a:spLocks noGrp="1"/>
          </p:cNvSpPr>
          <p:nvPr>
            <p:ph type="sldNum" sz="quarter" idx="12"/>
          </p:nvPr>
        </p:nvSpPr>
        <p:spPr/>
        <p:txBody>
          <a:bodyPr/>
          <a:lstStyle/>
          <a:p>
            <a:fld id="{4A7DEC95-478A-4C18-AE18-1DCC6418A6F6}" type="slidenum">
              <a:rPr lang="en-US" smtClean="0"/>
              <a:t>‹#›</a:t>
            </a:fld>
            <a:endParaRPr lang="en-US"/>
          </a:p>
        </p:txBody>
      </p:sp>
    </p:spTree>
    <p:extLst>
      <p:ext uri="{BB962C8B-B14F-4D97-AF65-F5344CB8AC3E}">
        <p14:creationId xmlns:p14="http://schemas.microsoft.com/office/powerpoint/2010/main" val="490048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B92A6-B667-45EC-9FEC-AED41B596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A740E82-0DD5-EA3F-A8AF-9F7F95AF9039}"/>
              </a:ext>
            </a:extLst>
          </p:cNvPr>
          <p:cNvSpPr>
            <a:spLocks noGrp="1"/>
          </p:cNvSpPr>
          <p:nvPr>
            <p:ph type="dt" sz="half" idx="10"/>
          </p:nvPr>
        </p:nvSpPr>
        <p:spPr/>
        <p:txBody>
          <a:bodyPr/>
          <a:lstStyle/>
          <a:p>
            <a:fld id="{85F76F97-8E91-4E13-A5FA-C368E033EB9F}" type="datetimeFigureOut">
              <a:rPr lang="en-US" smtClean="0"/>
              <a:t>6/10/2023</a:t>
            </a:fld>
            <a:endParaRPr lang="en-US"/>
          </a:p>
        </p:txBody>
      </p:sp>
      <p:sp>
        <p:nvSpPr>
          <p:cNvPr id="4" name="Footer Placeholder 3">
            <a:extLst>
              <a:ext uri="{FF2B5EF4-FFF2-40B4-BE49-F238E27FC236}">
                <a16:creationId xmlns:a16="http://schemas.microsoft.com/office/drawing/2014/main" id="{65F35A45-91A5-8DEF-9108-82DCC6B8B9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975DE73-408B-97EB-7EA8-0F0EE99833A9}"/>
              </a:ext>
            </a:extLst>
          </p:cNvPr>
          <p:cNvSpPr>
            <a:spLocks noGrp="1"/>
          </p:cNvSpPr>
          <p:nvPr>
            <p:ph type="sldNum" sz="quarter" idx="12"/>
          </p:nvPr>
        </p:nvSpPr>
        <p:spPr/>
        <p:txBody>
          <a:bodyPr/>
          <a:lstStyle/>
          <a:p>
            <a:fld id="{4A7DEC95-478A-4C18-AE18-1DCC6418A6F6}" type="slidenum">
              <a:rPr lang="en-US" smtClean="0"/>
              <a:t>‹#›</a:t>
            </a:fld>
            <a:endParaRPr lang="en-US"/>
          </a:p>
        </p:txBody>
      </p:sp>
    </p:spTree>
    <p:extLst>
      <p:ext uri="{BB962C8B-B14F-4D97-AF65-F5344CB8AC3E}">
        <p14:creationId xmlns:p14="http://schemas.microsoft.com/office/powerpoint/2010/main" val="2305852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328CB7-7A38-BD01-CB27-7B5483D2279F}"/>
              </a:ext>
            </a:extLst>
          </p:cNvPr>
          <p:cNvSpPr>
            <a:spLocks noGrp="1"/>
          </p:cNvSpPr>
          <p:nvPr>
            <p:ph type="dt" sz="half" idx="10"/>
          </p:nvPr>
        </p:nvSpPr>
        <p:spPr/>
        <p:txBody>
          <a:bodyPr/>
          <a:lstStyle/>
          <a:p>
            <a:fld id="{85F76F97-8E91-4E13-A5FA-C368E033EB9F}" type="datetimeFigureOut">
              <a:rPr lang="en-US" smtClean="0"/>
              <a:t>6/10/2023</a:t>
            </a:fld>
            <a:endParaRPr lang="en-US"/>
          </a:p>
        </p:txBody>
      </p:sp>
      <p:sp>
        <p:nvSpPr>
          <p:cNvPr id="3" name="Footer Placeholder 2">
            <a:extLst>
              <a:ext uri="{FF2B5EF4-FFF2-40B4-BE49-F238E27FC236}">
                <a16:creationId xmlns:a16="http://schemas.microsoft.com/office/drawing/2014/main" id="{6C8776DE-A84B-F0E6-8C97-6F76A60C406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22F6FA-D854-EA2C-0FF2-A5A15130B383}"/>
              </a:ext>
            </a:extLst>
          </p:cNvPr>
          <p:cNvSpPr>
            <a:spLocks noGrp="1"/>
          </p:cNvSpPr>
          <p:nvPr>
            <p:ph type="sldNum" sz="quarter" idx="12"/>
          </p:nvPr>
        </p:nvSpPr>
        <p:spPr/>
        <p:txBody>
          <a:bodyPr/>
          <a:lstStyle/>
          <a:p>
            <a:fld id="{4A7DEC95-478A-4C18-AE18-1DCC6418A6F6}" type="slidenum">
              <a:rPr lang="en-US" smtClean="0"/>
              <a:t>‹#›</a:t>
            </a:fld>
            <a:endParaRPr lang="en-US"/>
          </a:p>
        </p:txBody>
      </p:sp>
    </p:spTree>
    <p:extLst>
      <p:ext uri="{BB962C8B-B14F-4D97-AF65-F5344CB8AC3E}">
        <p14:creationId xmlns:p14="http://schemas.microsoft.com/office/powerpoint/2010/main" val="2813602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9707-026E-5FBA-EC92-EF141F8E41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79E773A-1A93-584E-E86A-4E3A74D6E2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4AA7D4E-7D82-D68B-D187-561FCAEA79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14DB39-5EC2-B932-E29B-25720C8753E3}"/>
              </a:ext>
            </a:extLst>
          </p:cNvPr>
          <p:cNvSpPr>
            <a:spLocks noGrp="1"/>
          </p:cNvSpPr>
          <p:nvPr>
            <p:ph type="dt" sz="half" idx="10"/>
          </p:nvPr>
        </p:nvSpPr>
        <p:spPr/>
        <p:txBody>
          <a:bodyPr/>
          <a:lstStyle/>
          <a:p>
            <a:fld id="{85F76F97-8E91-4E13-A5FA-C368E033EB9F}" type="datetimeFigureOut">
              <a:rPr lang="en-US" smtClean="0"/>
              <a:t>6/10/2023</a:t>
            </a:fld>
            <a:endParaRPr lang="en-US"/>
          </a:p>
        </p:txBody>
      </p:sp>
      <p:sp>
        <p:nvSpPr>
          <p:cNvPr id="6" name="Footer Placeholder 5">
            <a:extLst>
              <a:ext uri="{FF2B5EF4-FFF2-40B4-BE49-F238E27FC236}">
                <a16:creationId xmlns:a16="http://schemas.microsoft.com/office/drawing/2014/main" id="{5689DC19-7D62-D1D6-04B3-AD0FFE3918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3421AB-0717-D73B-D9BC-2BA69F9A770D}"/>
              </a:ext>
            </a:extLst>
          </p:cNvPr>
          <p:cNvSpPr>
            <a:spLocks noGrp="1"/>
          </p:cNvSpPr>
          <p:nvPr>
            <p:ph type="sldNum" sz="quarter" idx="12"/>
          </p:nvPr>
        </p:nvSpPr>
        <p:spPr/>
        <p:txBody>
          <a:bodyPr/>
          <a:lstStyle/>
          <a:p>
            <a:fld id="{4A7DEC95-478A-4C18-AE18-1DCC6418A6F6}" type="slidenum">
              <a:rPr lang="en-US" smtClean="0"/>
              <a:t>‹#›</a:t>
            </a:fld>
            <a:endParaRPr lang="en-US"/>
          </a:p>
        </p:txBody>
      </p:sp>
    </p:spTree>
    <p:extLst>
      <p:ext uri="{BB962C8B-B14F-4D97-AF65-F5344CB8AC3E}">
        <p14:creationId xmlns:p14="http://schemas.microsoft.com/office/powerpoint/2010/main" val="2848677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491AE-AF23-44CB-9218-F88B0472F2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EC6724-82A4-0EDA-78B5-AF06BA99C5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5CC8440-3AEB-DB16-EB23-7CEF2F4316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202ED0-51AF-AF78-AC1B-4B1C8DDEE373}"/>
              </a:ext>
            </a:extLst>
          </p:cNvPr>
          <p:cNvSpPr>
            <a:spLocks noGrp="1"/>
          </p:cNvSpPr>
          <p:nvPr>
            <p:ph type="dt" sz="half" idx="10"/>
          </p:nvPr>
        </p:nvSpPr>
        <p:spPr/>
        <p:txBody>
          <a:bodyPr/>
          <a:lstStyle/>
          <a:p>
            <a:fld id="{85F76F97-8E91-4E13-A5FA-C368E033EB9F}" type="datetimeFigureOut">
              <a:rPr lang="en-US" smtClean="0"/>
              <a:t>6/10/2023</a:t>
            </a:fld>
            <a:endParaRPr lang="en-US"/>
          </a:p>
        </p:txBody>
      </p:sp>
      <p:sp>
        <p:nvSpPr>
          <p:cNvPr id="6" name="Footer Placeholder 5">
            <a:extLst>
              <a:ext uri="{FF2B5EF4-FFF2-40B4-BE49-F238E27FC236}">
                <a16:creationId xmlns:a16="http://schemas.microsoft.com/office/drawing/2014/main" id="{544FE4FE-4699-24BC-7BBA-0202E18075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C59722-7D17-804F-4CEA-5C980E549C95}"/>
              </a:ext>
            </a:extLst>
          </p:cNvPr>
          <p:cNvSpPr>
            <a:spLocks noGrp="1"/>
          </p:cNvSpPr>
          <p:nvPr>
            <p:ph type="sldNum" sz="quarter" idx="12"/>
          </p:nvPr>
        </p:nvSpPr>
        <p:spPr/>
        <p:txBody>
          <a:bodyPr/>
          <a:lstStyle/>
          <a:p>
            <a:fld id="{4A7DEC95-478A-4C18-AE18-1DCC6418A6F6}" type="slidenum">
              <a:rPr lang="en-US" smtClean="0"/>
              <a:t>‹#›</a:t>
            </a:fld>
            <a:endParaRPr lang="en-US"/>
          </a:p>
        </p:txBody>
      </p:sp>
    </p:spTree>
    <p:extLst>
      <p:ext uri="{BB962C8B-B14F-4D97-AF65-F5344CB8AC3E}">
        <p14:creationId xmlns:p14="http://schemas.microsoft.com/office/powerpoint/2010/main" val="2731373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E4C0DC-2A8D-8073-4126-A9AD22C4CE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A88E435-8A4B-C88F-FBD2-83C3DC2172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B51224-A108-0BA6-38DC-4C87D36492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F76F97-8E91-4E13-A5FA-C368E033EB9F}" type="datetimeFigureOut">
              <a:rPr lang="en-US" smtClean="0"/>
              <a:t>6/10/2023</a:t>
            </a:fld>
            <a:endParaRPr lang="en-US"/>
          </a:p>
        </p:txBody>
      </p:sp>
      <p:sp>
        <p:nvSpPr>
          <p:cNvPr id="5" name="Footer Placeholder 4">
            <a:extLst>
              <a:ext uri="{FF2B5EF4-FFF2-40B4-BE49-F238E27FC236}">
                <a16:creationId xmlns:a16="http://schemas.microsoft.com/office/drawing/2014/main" id="{9F8353EC-D44C-F37B-4C9D-9B996790FD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0AF22F7-ADFC-F4D7-C44A-1C1D2EDE5D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7DEC95-478A-4C18-AE18-1DCC6418A6F6}" type="slidenum">
              <a:rPr lang="en-US" smtClean="0"/>
              <a:t>‹#›</a:t>
            </a:fld>
            <a:endParaRPr lang="en-US"/>
          </a:p>
        </p:txBody>
      </p:sp>
    </p:spTree>
    <p:extLst>
      <p:ext uri="{BB962C8B-B14F-4D97-AF65-F5344CB8AC3E}">
        <p14:creationId xmlns:p14="http://schemas.microsoft.com/office/powerpoint/2010/main" val="3082404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3276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8BEEBAAA-29B5-4AF5-BC5F-7E580C29002D}" type="datetimeFigureOut">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6/10/2023</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5" name="Footer Placeholder 4"/>
          <p:cNvSpPr>
            <a:spLocks noGrp="1"/>
          </p:cNvSpPr>
          <p:nvPr>
            <p:ph type="ftr" sz="quarter" idx="3"/>
          </p:nvPr>
        </p:nvSpPr>
        <p:spPr>
          <a:xfrm>
            <a:off x="4648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
        <p:nvSpPr>
          <p:cNvPr id="6" name="Slide Number Placeholder 5"/>
          <p:cNvSpPr>
            <a:spLocks noGrp="1"/>
          </p:cNvSpPr>
          <p:nvPr>
            <p:ph type="sldNum" sz="quarter" idx="4"/>
          </p:nvPr>
        </p:nvSpPr>
        <p:spPr>
          <a:xfrm>
            <a:off x="8077200" y="6356352"/>
            <a:ext cx="3276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860EDB8-5305-433F-BE41-D7A86D811DB3}" type="slidenum">
              <a:rPr kumimoji="0" lang="en-US" sz="1200" b="0" i="0" u="none" strike="noStrike" kern="1200" cap="none" spc="0" normalizeH="0" baseline="0" noProof="0" smtClean="0">
                <a:ln>
                  <a:noFill/>
                </a:ln>
                <a:solidFill>
                  <a:prstClr val="black">
                    <a:tint val="75000"/>
                  </a:prstClr>
                </a:solidFill>
                <a:effectLst/>
                <a:uLnTx/>
                <a:uFillTx/>
                <a:latin typeface="Segoe U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Segoe UI"/>
              <a:ea typeface="+mn-ea"/>
              <a:cs typeface="+mn-cs"/>
            </a:endParaRPr>
          </a:p>
        </p:txBody>
      </p:sp>
    </p:spTree>
    <p:extLst>
      <p:ext uri="{BB962C8B-B14F-4D97-AF65-F5344CB8AC3E}">
        <p14:creationId xmlns:p14="http://schemas.microsoft.com/office/powerpoint/2010/main" val="33422565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ct val="30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5000"/>
            <a:lum/>
          </a:blip>
          <a:srcRect/>
          <a:stretch>
            <a:fillRect l="-1000" t="-1000" r="-1000" b="-2000"/>
          </a:stretch>
        </a:blipFill>
        <a:effectLst/>
      </p:bgPr>
    </p:bg>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DA398B42-37CD-456A-9D1C-07C3D2A49220}"/>
              </a:ext>
            </a:extLst>
          </p:cNvPr>
          <p:cNvSpPr txBox="1"/>
          <p:nvPr/>
        </p:nvSpPr>
        <p:spPr>
          <a:xfrm>
            <a:off x="3459482" y="1884719"/>
            <a:ext cx="5273036"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dirty="0">
                <a:ln>
                  <a:noFill/>
                </a:ln>
                <a:solidFill>
                  <a:prstClr val="black"/>
                </a:solidFill>
                <a:effectLst/>
                <a:uLnTx/>
                <a:uFillTx/>
                <a:latin typeface="Segoe UI Light"/>
                <a:ea typeface="+mn-ea"/>
                <a:cs typeface="Aharoni" panose="02010803020104030203" pitchFamily="2" charset="-79"/>
              </a:rPr>
              <a:t>Napollo Software Design LLC</a:t>
            </a:r>
          </a:p>
        </p:txBody>
      </p:sp>
      <p:pic>
        <p:nvPicPr>
          <p:cNvPr id="6" name="Picture 5" descr="Shape, icon&#10;&#10;Description automatically generated">
            <a:extLst>
              <a:ext uri="{FF2B5EF4-FFF2-40B4-BE49-F238E27FC236}">
                <a16:creationId xmlns:a16="http://schemas.microsoft.com/office/drawing/2014/main" id="{FFC9A791-61BE-A2DE-A014-19FE55EE432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48859" y="816767"/>
            <a:ext cx="1094282" cy="1094282"/>
          </a:xfrm>
          <a:prstGeom prst="rect">
            <a:avLst/>
          </a:prstGeom>
        </p:spPr>
      </p:pic>
    </p:spTree>
    <p:extLst>
      <p:ext uri="{BB962C8B-B14F-4D97-AF65-F5344CB8AC3E}">
        <p14:creationId xmlns:p14="http://schemas.microsoft.com/office/powerpoint/2010/main" val="1438695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84D3FCE-BBA2-833B-DB68-EFA9C19721CA}"/>
              </a:ext>
            </a:extLst>
          </p:cNvPr>
          <p:cNvSpPr/>
          <p:nvPr/>
        </p:nvSpPr>
        <p:spPr>
          <a:xfrm>
            <a:off x="0" y="0"/>
            <a:ext cx="12192000" cy="688258"/>
          </a:xfrm>
          <a:prstGeom prst="rect">
            <a:avLst/>
          </a:prstGeom>
          <a:solidFill>
            <a:srgbClr val="6D64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1"/>
            <a:r>
              <a:rPr lang="en-US" sz="2400" i="1" dirty="0"/>
              <a:t>Overview</a:t>
            </a:r>
          </a:p>
        </p:txBody>
      </p:sp>
      <p:sp>
        <p:nvSpPr>
          <p:cNvPr id="6" name="TextBox 5">
            <a:extLst>
              <a:ext uri="{FF2B5EF4-FFF2-40B4-BE49-F238E27FC236}">
                <a16:creationId xmlns:a16="http://schemas.microsoft.com/office/drawing/2014/main" id="{0838733B-A284-8026-F515-1436818EDD31}"/>
              </a:ext>
            </a:extLst>
          </p:cNvPr>
          <p:cNvSpPr txBox="1"/>
          <p:nvPr/>
        </p:nvSpPr>
        <p:spPr>
          <a:xfrm>
            <a:off x="755515" y="1305342"/>
            <a:ext cx="10680970" cy="4247317"/>
          </a:xfrm>
          <a:prstGeom prst="rect">
            <a:avLst/>
          </a:prstGeom>
          <a:noFill/>
        </p:spPr>
        <p:txBody>
          <a:bodyPr wrap="square" rtlCol="0">
            <a:spAutoFit/>
          </a:bodyPr>
          <a:lstStyle/>
          <a:p>
            <a:pPr marL="285750" indent="-285750">
              <a:buFont typeface="Arial" panose="020B0604020202020204" pitchFamily="34" charset="0"/>
              <a:buChar char="•"/>
            </a:pPr>
            <a:r>
              <a:rPr lang="en-US" dirty="0"/>
              <a:t>Our initial scope of work involved preparing design templates shared on Figma which has been completed 90%. Now the project scope has been deviated to custom backend functionalities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During the period of 3 weeks, we have discussed various iteration changes and functionalities on Figma and also in our weekly status update meetings where we feel that the direction of the project has deviated from the original scope of work and requires a review</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We’ve developed announcement module and release notes module backend through custom post types and custom functions to programmatically flow and data. This work was not part of the initial scope of work and has impact on agreed timelines and agreed budget.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Some of the designs were modified like header revamp, announcements on top of each other, etc.</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There are missing flows in the Figma design which we believe would surface once you’ve spent more time like “All Training Materials” page.</a:t>
            </a:r>
          </a:p>
        </p:txBody>
      </p:sp>
      <p:pic>
        <p:nvPicPr>
          <p:cNvPr id="7" name="Picture 6" descr="Shape, icon&#10;&#10;Description automatically generated">
            <a:extLst>
              <a:ext uri="{FF2B5EF4-FFF2-40B4-BE49-F238E27FC236}">
                <a16:creationId xmlns:a16="http://schemas.microsoft.com/office/drawing/2014/main" id="{BE0B3E06-B288-2473-31DD-549178FFEFE0}"/>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244158" y="5943600"/>
            <a:ext cx="676484" cy="676484"/>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580667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108A74E-BEF7-28E4-5E9A-B36D5ED4C68A}"/>
              </a:ext>
            </a:extLst>
          </p:cNvPr>
          <p:cNvPicPr>
            <a:picLocks noChangeAspect="1"/>
          </p:cNvPicPr>
          <p:nvPr/>
        </p:nvPicPr>
        <p:blipFill rotWithShape="1">
          <a:blip r:embed="rId2"/>
          <a:srcRect l="3711" t="2695" r="663"/>
          <a:stretch/>
        </p:blipFill>
        <p:spPr>
          <a:xfrm>
            <a:off x="5774988" y="1073653"/>
            <a:ext cx="5616102" cy="4977578"/>
          </a:xfrm>
          <a:prstGeom prst="rect">
            <a:avLst/>
          </a:prstGeom>
        </p:spPr>
      </p:pic>
      <p:sp>
        <p:nvSpPr>
          <p:cNvPr id="4" name="Rectangle 3">
            <a:extLst>
              <a:ext uri="{FF2B5EF4-FFF2-40B4-BE49-F238E27FC236}">
                <a16:creationId xmlns:a16="http://schemas.microsoft.com/office/drawing/2014/main" id="{184D3FCE-BBA2-833B-DB68-EFA9C19721CA}"/>
              </a:ext>
            </a:extLst>
          </p:cNvPr>
          <p:cNvSpPr/>
          <p:nvPr/>
        </p:nvSpPr>
        <p:spPr>
          <a:xfrm>
            <a:off x="0" y="0"/>
            <a:ext cx="12192000" cy="688258"/>
          </a:xfrm>
          <a:prstGeom prst="rect">
            <a:avLst/>
          </a:prstGeom>
          <a:solidFill>
            <a:srgbClr val="6D64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1"/>
            <a:r>
              <a:rPr lang="en-US" sz="2400" i="1" dirty="0"/>
              <a:t>Change Requests / Iterations VS Initial Scope </a:t>
            </a:r>
          </a:p>
        </p:txBody>
      </p:sp>
      <p:graphicFrame>
        <p:nvGraphicFramePr>
          <p:cNvPr id="5" name="Table 5">
            <a:extLst>
              <a:ext uri="{FF2B5EF4-FFF2-40B4-BE49-F238E27FC236}">
                <a16:creationId xmlns:a16="http://schemas.microsoft.com/office/drawing/2014/main" id="{7EDBF03F-1241-CC57-F591-2E6E61787C5D}"/>
              </a:ext>
            </a:extLst>
          </p:cNvPr>
          <p:cNvGraphicFramePr>
            <a:graphicFrameLocks noGrp="1"/>
          </p:cNvGraphicFramePr>
          <p:nvPr>
            <p:extLst>
              <p:ext uri="{D42A27DB-BD31-4B8C-83A1-F6EECF244321}">
                <p14:modId xmlns:p14="http://schemas.microsoft.com/office/powerpoint/2010/main" val="2355770704"/>
              </p:ext>
            </p:extLst>
          </p:nvPr>
        </p:nvGraphicFramePr>
        <p:xfrm>
          <a:off x="465913" y="1099602"/>
          <a:ext cx="5053202" cy="4849160"/>
        </p:xfrm>
        <a:graphic>
          <a:graphicData uri="http://schemas.openxmlformats.org/drawingml/2006/table">
            <a:tbl>
              <a:tblPr firstRow="1" bandRow="1">
                <a:tableStyleId>{5C22544A-7EE6-4342-B048-85BDC9FD1C3A}</a:tableStyleId>
              </a:tblPr>
              <a:tblGrid>
                <a:gridCol w="549152">
                  <a:extLst>
                    <a:ext uri="{9D8B030D-6E8A-4147-A177-3AD203B41FA5}">
                      <a16:colId xmlns:a16="http://schemas.microsoft.com/office/drawing/2014/main" val="3912638398"/>
                    </a:ext>
                  </a:extLst>
                </a:gridCol>
                <a:gridCol w="4504050">
                  <a:extLst>
                    <a:ext uri="{9D8B030D-6E8A-4147-A177-3AD203B41FA5}">
                      <a16:colId xmlns:a16="http://schemas.microsoft.com/office/drawing/2014/main" val="3941102345"/>
                    </a:ext>
                  </a:extLst>
                </a:gridCol>
              </a:tblGrid>
              <a:tr h="370274">
                <a:tc>
                  <a:txBody>
                    <a:bodyPr/>
                    <a:lstStyle/>
                    <a:p>
                      <a:pPr algn="ctr"/>
                      <a:r>
                        <a:rPr lang="en-US" sz="1600" dirty="0"/>
                        <a:t>Sr.</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Iteration Description (brief, details in </a:t>
                      </a:r>
                      <a:r>
                        <a:rPr lang="en-US" sz="1600"/>
                        <a:t>next slide)</a:t>
                      </a:r>
                      <a:endParaRPr lang="en-US" sz="1600" dirty="0"/>
                    </a:p>
                  </a:txBody>
                  <a:tcPr anchor="ctr"/>
                </a:tc>
                <a:extLst>
                  <a:ext uri="{0D108BD9-81ED-4DB2-BD59-A6C34878D82A}">
                    <a16:rowId xmlns:a16="http://schemas.microsoft.com/office/drawing/2014/main" val="3491766832"/>
                  </a:ext>
                </a:extLst>
              </a:tr>
              <a:tr h="547803">
                <a:tc>
                  <a:txBody>
                    <a:bodyPr/>
                    <a:lstStyle/>
                    <a:p>
                      <a:pPr algn="ctr"/>
                      <a:r>
                        <a:rPr lang="en-US" sz="1600" dirty="0"/>
                        <a:t>1</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Revamp Header Design after development</a:t>
                      </a:r>
                    </a:p>
                  </a:txBody>
                  <a:tcPr anchor="ctr"/>
                </a:tc>
                <a:extLst>
                  <a:ext uri="{0D108BD9-81ED-4DB2-BD59-A6C34878D82A}">
                    <a16:rowId xmlns:a16="http://schemas.microsoft.com/office/drawing/2014/main" val="2866727449"/>
                  </a:ext>
                </a:extLst>
              </a:tr>
              <a:tr h="578236">
                <a:tc>
                  <a:txBody>
                    <a:bodyPr/>
                    <a:lstStyle/>
                    <a:p>
                      <a:pPr algn="ctr"/>
                      <a:r>
                        <a:rPr lang="en-US" sz="1600" dirty="0"/>
                        <a:t>2</a:t>
                      </a:r>
                    </a:p>
                  </a:txBody>
                  <a:tcPr anchor="ctr"/>
                </a:tc>
                <a:tc>
                  <a:txBody>
                    <a:bodyPr/>
                    <a:lstStyle/>
                    <a:p>
                      <a:r>
                        <a:rPr lang="en-US" sz="1600" dirty="0"/>
                        <a:t>Design Announcements backend through custom post types with front-end data connections</a:t>
                      </a:r>
                    </a:p>
                  </a:txBody>
                  <a:tcPr anchor="ctr"/>
                </a:tc>
                <a:extLst>
                  <a:ext uri="{0D108BD9-81ED-4DB2-BD59-A6C34878D82A}">
                    <a16:rowId xmlns:a16="http://schemas.microsoft.com/office/drawing/2014/main" val="1690845216"/>
                  </a:ext>
                </a:extLst>
              </a:tr>
              <a:tr h="821704">
                <a:tc>
                  <a:txBody>
                    <a:bodyPr/>
                    <a:lstStyle/>
                    <a:p>
                      <a:pPr algn="ctr"/>
                      <a:r>
                        <a:rPr lang="en-US" sz="1600" dirty="0"/>
                        <a:t>3</a:t>
                      </a:r>
                    </a:p>
                  </a:txBody>
                  <a:tcPr anchor="ctr"/>
                </a:tc>
                <a:tc>
                  <a:txBody>
                    <a:bodyPr/>
                    <a:lstStyle/>
                    <a:p>
                      <a:r>
                        <a:rPr lang="en-US" sz="1600" dirty="0"/>
                        <a:t>Add conditional logics to announcement bar to either show or hide announcement bar based on custom field data</a:t>
                      </a:r>
                    </a:p>
                  </a:txBody>
                  <a:tcPr anchor="ctr"/>
                </a:tc>
                <a:extLst>
                  <a:ext uri="{0D108BD9-81ED-4DB2-BD59-A6C34878D82A}">
                    <a16:rowId xmlns:a16="http://schemas.microsoft.com/office/drawing/2014/main" val="2833635135"/>
                  </a:ext>
                </a:extLst>
              </a:tr>
              <a:tr h="578236">
                <a:tc>
                  <a:txBody>
                    <a:bodyPr/>
                    <a:lstStyle/>
                    <a:p>
                      <a:pPr algn="ctr"/>
                      <a:r>
                        <a:rPr lang="en-US" sz="1600" dirty="0"/>
                        <a:t>4</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Design Release Notes backend through custom post types</a:t>
                      </a:r>
                    </a:p>
                  </a:txBody>
                  <a:tcPr anchor="ctr"/>
                </a:tc>
                <a:extLst>
                  <a:ext uri="{0D108BD9-81ED-4DB2-BD59-A6C34878D82A}">
                    <a16:rowId xmlns:a16="http://schemas.microsoft.com/office/drawing/2014/main" val="3609996800"/>
                  </a:ext>
                </a:extLst>
              </a:tr>
              <a:tr h="821704">
                <a:tc>
                  <a:txBody>
                    <a:bodyPr/>
                    <a:lstStyle/>
                    <a:p>
                      <a:pPr algn="ctr"/>
                      <a:r>
                        <a:rPr lang="en-US" sz="1600" dirty="0"/>
                        <a:t>5</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Add conditional logics to release notes bar to either show or hide release notes data based on custom field data</a:t>
                      </a:r>
                    </a:p>
                  </a:txBody>
                  <a:tcPr anchor="ctr"/>
                </a:tc>
                <a:extLst>
                  <a:ext uri="{0D108BD9-81ED-4DB2-BD59-A6C34878D82A}">
                    <a16:rowId xmlns:a16="http://schemas.microsoft.com/office/drawing/2014/main" val="1558504421"/>
                  </a:ext>
                </a:extLst>
              </a:tr>
              <a:tr h="547803">
                <a:tc>
                  <a:txBody>
                    <a:bodyPr/>
                    <a:lstStyle/>
                    <a:p>
                      <a:pPr algn="ctr"/>
                      <a:r>
                        <a:rPr lang="en-US" sz="1600" dirty="0"/>
                        <a:t>6</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Custom admin post list columns</a:t>
                      </a:r>
                    </a:p>
                  </a:txBody>
                  <a:tcPr anchor="ctr"/>
                </a:tc>
                <a:extLst>
                  <a:ext uri="{0D108BD9-81ED-4DB2-BD59-A6C34878D82A}">
                    <a16:rowId xmlns:a16="http://schemas.microsoft.com/office/drawing/2014/main" val="2294899102"/>
                  </a:ext>
                </a:extLst>
              </a:tr>
              <a:tr h="578236">
                <a:tc>
                  <a:txBody>
                    <a:bodyPr/>
                    <a:lstStyle/>
                    <a:p>
                      <a:pPr algn="ctr"/>
                      <a:r>
                        <a:rPr lang="en-US" sz="1600" dirty="0"/>
                        <a:t>7</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Custom post section for News &amp; Release Notes if we need to show post types</a:t>
                      </a:r>
                    </a:p>
                  </a:txBody>
                  <a:tcPr anchor="ctr"/>
                </a:tc>
                <a:extLst>
                  <a:ext uri="{0D108BD9-81ED-4DB2-BD59-A6C34878D82A}">
                    <a16:rowId xmlns:a16="http://schemas.microsoft.com/office/drawing/2014/main" val="971618371"/>
                  </a:ext>
                </a:extLst>
              </a:tr>
            </a:tbl>
          </a:graphicData>
        </a:graphic>
      </p:graphicFrame>
      <p:pic>
        <p:nvPicPr>
          <p:cNvPr id="2" name="Picture 1" descr="Shape, icon&#10;&#10;Description automatically generated">
            <a:extLst>
              <a:ext uri="{FF2B5EF4-FFF2-40B4-BE49-F238E27FC236}">
                <a16:creationId xmlns:a16="http://schemas.microsoft.com/office/drawing/2014/main" id="{2AF35CA0-E50D-C63C-D567-7904BC62BD4C}"/>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1244158" y="5943600"/>
            <a:ext cx="676484" cy="676484"/>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526738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84D3FCE-BBA2-833B-DB68-EFA9C19721CA}"/>
              </a:ext>
            </a:extLst>
          </p:cNvPr>
          <p:cNvSpPr/>
          <p:nvPr/>
        </p:nvSpPr>
        <p:spPr>
          <a:xfrm>
            <a:off x="0" y="-48638"/>
            <a:ext cx="12192000" cy="688258"/>
          </a:xfrm>
          <a:prstGeom prst="rect">
            <a:avLst/>
          </a:prstGeom>
          <a:solidFill>
            <a:srgbClr val="6D64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1"/>
            <a:r>
              <a:rPr lang="en-US" sz="2400" i="1" dirty="0"/>
              <a:t>Hours Required , Spent &amp; Remaining for Change Requests</a:t>
            </a:r>
          </a:p>
        </p:txBody>
      </p:sp>
      <p:graphicFrame>
        <p:nvGraphicFramePr>
          <p:cNvPr id="3" name="Table 5">
            <a:extLst>
              <a:ext uri="{FF2B5EF4-FFF2-40B4-BE49-F238E27FC236}">
                <a16:creationId xmlns:a16="http://schemas.microsoft.com/office/drawing/2014/main" id="{423BA076-3B59-58C0-79B0-AA4EDB7073CA}"/>
              </a:ext>
            </a:extLst>
          </p:cNvPr>
          <p:cNvGraphicFramePr>
            <a:graphicFrameLocks noGrp="1"/>
          </p:cNvGraphicFramePr>
          <p:nvPr>
            <p:extLst>
              <p:ext uri="{D42A27DB-BD31-4B8C-83A1-F6EECF244321}">
                <p14:modId xmlns:p14="http://schemas.microsoft.com/office/powerpoint/2010/main" val="2036797805"/>
              </p:ext>
            </p:extLst>
          </p:nvPr>
        </p:nvGraphicFramePr>
        <p:xfrm>
          <a:off x="342429" y="879377"/>
          <a:ext cx="11507143" cy="5760720"/>
        </p:xfrm>
        <a:graphic>
          <a:graphicData uri="http://schemas.openxmlformats.org/drawingml/2006/table">
            <a:tbl>
              <a:tblPr firstRow="1" bandRow="1">
                <a:tableStyleId>{5C22544A-7EE6-4342-B048-85BDC9FD1C3A}</a:tableStyleId>
              </a:tblPr>
              <a:tblGrid>
                <a:gridCol w="461287">
                  <a:extLst>
                    <a:ext uri="{9D8B030D-6E8A-4147-A177-3AD203B41FA5}">
                      <a16:colId xmlns:a16="http://schemas.microsoft.com/office/drawing/2014/main" val="3912638398"/>
                    </a:ext>
                  </a:extLst>
                </a:gridCol>
                <a:gridCol w="5193696">
                  <a:extLst>
                    <a:ext uri="{9D8B030D-6E8A-4147-A177-3AD203B41FA5}">
                      <a16:colId xmlns:a16="http://schemas.microsoft.com/office/drawing/2014/main" val="3941102345"/>
                    </a:ext>
                  </a:extLst>
                </a:gridCol>
                <a:gridCol w="1463040">
                  <a:extLst>
                    <a:ext uri="{9D8B030D-6E8A-4147-A177-3AD203B41FA5}">
                      <a16:colId xmlns:a16="http://schemas.microsoft.com/office/drawing/2014/main" val="3223438314"/>
                    </a:ext>
                  </a:extLst>
                </a:gridCol>
                <a:gridCol w="1463040">
                  <a:extLst>
                    <a:ext uri="{9D8B030D-6E8A-4147-A177-3AD203B41FA5}">
                      <a16:colId xmlns:a16="http://schemas.microsoft.com/office/drawing/2014/main" val="1885397269"/>
                    </a:ext>
                  </a:extLst>
                </a:gridCol>
                <a:gridCol w="1463040">
                  <a:extLst>
                    <a:ext uri="{9D8B030D-6E8A-4147-A177-3AD203B41FA5}">
                      <a16:colId xmlns:a16="http://schemas.microsoft.com/office/drawing/2014/main" val="1482730651"/>
                    </a:ext>
                  </a:extLst>
                </a:gridCol>
                <a:gridCol w="1463040">
                  <a:extLst>
                    <a:ext uri="{9D8B030D-6E8A-4147-A177-3AD203B41FA5}">
                      <a16:colId xmlns:a16="http://schemas.microsoft.com/office/drawing/2014/main" val="1822100928"/>
                    </a:ext>
                  </a:extLst>
                </a:gridCol>
              </a:tblGrid>
              <a:tr h="520996">
                <a:tc>
                  <a:txBody>
                    <a:bodyPr/>
                    <a:lstStyle/>
                    <a:p>
                      <a:pPr algn="ctr"/>
                      <a:r>
                        <a:rPr lang="en-US" sz="1600" dirty="0"/>
                        <a:t>Sr.</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Iteration Description</a:t>
                      </a:r>
                    </a:p>
                  </a:txBody>
                  <a:tcPr anchor="ctr"/>
                </a:tc>
                <a:tc>
                  <a:txBody>
                    <a:bodyPr/>
                    <a:lstStyle/>
                    <a:p>
                      <a:pPr algn="ctr"/>
                      <a:r>
                        <a:rPr lang="en-US" sz="1600" dirty="0"/>
                        <a:t>Change Request Date</a:t>
                      </a:r>
                    </a:p>
                  </a:txBody>
                  <a:tcPr anchor="ctr"/>
                </a:tc>
                <a:tc>
                  <a:txBody>
                    <a:bodyPr/>
                    <a:lstStyle/>
                    <a:p>
                      <a:pPr algn="ctr"/>
                      <a:r>
                        <a:rPr lang="en-US" sz="1600" dirty="0"/>
                        <a:t>Required Hours</a:t>
                      </a:r>
                    </a:p>
                  </a:txBody>
                  <a:tcPr anchor="ctr"/>
                </a:tc>
                <a:tc>
                  <a:txBody>
                    <a:bodyPr/>
                    <a:lstStyle/>
                    <a:p>
                      <a:pPr algn="ctr"/>
                      <a:r>
                        <a:rPr lang="en-US" sz="1600" dirty="0"/>
                        <a:t>Hours Spent</a:t>
                      </a:r>
                    </a:p>
                  </a:txBody>
                  <a:tcPr anchor="ctr"/>
                </a:tc>
                <a:tc>
                  <a:txBody>
                    <a:bodyPr/>
                    <a:lstStyle/>
                    <a:p>
                      <a:pPr algn="ctr"/>
                      <a:r>
                        <a:rPr lang="en-US" sz="1600" dirty="0"/>
                        <a:t>Remaining Hours</a:t>
                      </a:r>
                    </a:p>
                  </a:txBody>
                  <a:tcPr anchor="ctr"/>
                </a:tc>
                <a:extLst>
                  <a:ext uri="{0D108BD9-81ED-4DB2-BD59-A6C34878D82A}">
                    <a16:rowId xmlns:a16="http://schemas.microsoft.com/office/drawing/2014/main" val="3491766832"/>
                  </a:ext>
                </a:extLst>
              </a:tr>
              <a:tr h="518160">
                <a:tc>
                  <a:txBody>
                    <a:bodyPr/>
                    <a:lstStyle/>
                    <a:p>
                      <a:pPr algn="ctr"/>
                      <a:r>
                        <a:rPr lang="en-US" sz="1400" dirty="0"/>
                        <a:t>1</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Revamp Header Design</a:t>
                      </a:r>
                    </a:p>
                  </a:txBody>
                  <a:tcPr anchor="ctr"/>
                </a:tc>
                <a:tc>
                  <a:txBody>
                    <a:bodyPr/>
                    <a:lstStyle/>
                    <a:p>
                      <a:pPr algn="ctr"/>
                      <a:r>
                        <a:rPr lang="en-US" sz="1400" dirty="0"/>
                        <a:t>May 30th</a:t>
                      </a:r>
                    </a:p>
                  </a:txBody>
                  <a:tcPr anchor="ctr"/>
                </a:tc>
                <a:tc>
                  <a:txBody>
                    <a:bodyPr/>
                    <a:lstStyle/>
                    <a:p>
                      <a:pPr algn="ctr"/>
                      <a:r>
                        <a:rPr lang="en-US" sz="1400" dirty="0"/>
                        <a:t>8</a:t>
                      </a:r>
                    </a:p>
                  </a:txBody>
                  <a:tcPr anchor="ctr"/>
                </a:tc>
                <a:tc>
                  <a:txBody>
                    <a:bodyPr/>
                    <a:lstStyle/>
                    <a:p>
                      <a:pPr algn="ctr"/>
                      <a:r>
                        <a:rPr lang="en-US" sz="1400" dirty="0"/>
                        <a:t>8</a:t>
                      </a:r>
                    </a:p>
                  </a:txBody>
                  <a:tcPr anchor="ctr"/>
                </a:tc>
                <a:tc>
                  <a:txBody>
                    <a:bodyPr/>
                    <a:lstStyle/>
                    <a:p>
                      <a:pPr algn="ctr"/>
                      <a:r>
                        <a:rPr lang="en-US" sz="1400" dirty="0"/>
                        <a:t>10</a:t>
                      </a:r>
                    </a:p>
                  </a:txBody>
                  <a:tcPr anchor="ctr"/>
                </a:tc>
                <a:extLst>
                  <a:ext uri="{0D108BD9-81ED-4DB2-BD59-A6C34878D82A}">
                    <a16:rowId xmlns:a16="http://schemas.microsoft.com/office/drawing/2014/main" val="2866727449"/>
                  </a:ext>
                </a:extLst>
              </a:tr>
              <a:tr h="518160">
                <a:tc>
                  <a:txBody>
                    <a:bodyPr/>
                    <a:lstStyle/>
                    <a:p>
                      <a:pPr algn="ctr"/>
                      <a:r>
                        <a:rPr lang="en-US" sz="1400" dirty="0"/>
                        <a:t>2</a:t>
                      </a:r>
                    </a:p>
                  </a:txBody>
                  <a:tcPr anchor="ctr"/>
                </a:tc>
                <a:tc>
                  <a:txBody>
                    <a:bodyPr/>
                    <a:lstStyle/>
                    <a:p>
                      <a:r>
                        <a:rPr lang="en-US" sz="1400" dirty="0"/>
                        <a:t>Design Announcements backend through custom post types with front-end data connections</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May 25</a:t>
                      </a:r>
                      <a:r>
                        <a:rPr lang="en-US" sz="1400" baseline="30000" dirty="0"/>
                        <a:t>th</a:t>
                      </a:r>
                      <a:r>
                        <a:rPr lang="en-US" sz="1400" dirty="0"/>
                        <a:t> </a:t>
                      </a:r>
                    </a:p>
                  </a:txBody>
                  <a:tcPr anchor="ctr"/>
                </a:tc>
                <a:tc>
                  <a:txBody>
                    <a:bodyPr/>
                    <a:lstStyle/>
                    <a:p>
                      <a:pPr algn="ctr"/>
                      <a:r>
                        <a:rPr lang="en-US" sz="1400" dirty="0"/>
                        <a:t>18</a:t>
                      </a:r>
                    </a:p>
                  </a:txBody>
                  <a:tcPr anchor="ctr"/>
                </a:tc>
                <a:tc>
                  <a:txBody>
                    <a:bodyPr/>
                    <a:lstStyle/>
                    <a:p>
                      <a:pPr algn="ctr"/>
                      <a:r>
                        <a:rPr lang="en-US" sz="1400" dirty="0"/>
                        <a:t>12</a:t>
                      </a:r>
                    </a:p>
                  </a:txBody>
                  <a:tcPr anchor="ctr"/>
                </a:tc>
                <a:tc>
                  <a:txBody>
                    <a:bodyPr/>
                    <a:lstStyle/>
                    <a:p>
                      <a:pPr algn="ctr"/>
                      <a:r>
                        <a:rPr lang="en-US" sz="1400" dirty="0"/>
                        <a:t>6</a:t>
                      </a:r>
                    </a:p>
                  </a:txBody>
                  <a:tcPr anchor="ctr"/>
                </a:tc>
                <a:extLst>
                  <a:ext uri="{0D108BD9-81ED-4DB2-BD59-A6C34878D82A}">
                    <a16:rowId xmlns:a16="http://schemas.microsoft.com/office/drawing/2014/main" val="1690845216"/>
                  </a:ext>
                </a:extLst>
              </a:tr>
              <a:tr h="518160">
                <a:tc>
                  <a:txBody>
                    <a:bodyPr/>
                    <a:lstStyle/>
                    <a:p>
                      <a:pPr algn="ctr"/>
                      <a:r>
                        <a:rPr lang="en-US" sz="1400" dirty="0"/>
                        <a:t>3</a:t>
                      </a:r>
                    </a:p>
                  </a:txBody>
                  <a:tcPr anchor="ctr"/>
                </a:tc>
                <a:tc>
                  <a:txBody>
                    <a:bodyPr/>
                    <a:lstStyle/>
                    <a:p>
                      <a:r>
                        <a:rPr lang="en-US" sz="1400" dirty="0"/>
                        <a:t>Add conditional logics to announcement bar to either show or hide announcement bar based on custom field data</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May 25</a:t>
                      </a:r>
                      <a:r>
                        <a:rPr lang="en-US" sz="1400" baseline="30000" dirty="0"/>
                        <a:t>th</a:t>
                      </a:r>
                      <a:r>
                        <a:rPr lang="en-US" sz="1400" dirty="0"/>
                        <a:t> </a:t>
                      </a:r>
                    </a:p>
                  </a:txBody>
                  <a:tcPr anchor="ctr"/>
                </a:tc>
                <a:tc>
                  <a:txBody>
                    <a:bodyPr/>
                    <a:lstStyle/>
                    <a:p>
                      <a:pPr algn="ctr"/>
                      <a:r>
                        <a:rPr lang="en-US" sz="1400" dirty="0"/>
                        <a:t>8</a:t>
                      </a:r>
                    </a:p>
                  </a:txBody>
                  <a:tcPr anchor="ctr"/>
                </a:tc>
                <a:tc>
                  <a:txBody>
                    <a:bodyPr/>
                    <a:lstStyle/>
                    <a:p>
                      <a:pPr algn="ctr"/>
                      <a:r>
                        <a:rPr lang="en-US" sz="1400" dirty="0"/>
                        <a:t>8</a:t>
                      </a:r>
                    </a:p>
                  </a:txBody>
                  <a:tcPr anchor="ctr"/>
                </a:tc>
                <a:tc>
                  <a:txBody>
                    <a:bodyPr/>
                    <a:lstStyle/>
                    <a:p>
                      <a:pPr algn="ctr"/>
                      <a:r>
                        <a:rPr lang="en-US" sz="1400" dirty="0"/>
                        <a:t>NA</a:t>
                      </a:r>
                    </a:p>
                  </a:txBody>
                  <a:tcPr anchor="ctr"/>
                </a:tc>
                <a:extLst>
                  <a:ext uri="{0D108BD9-81ED-4DB2-BD59-A6C34878D82A}">
                    <a16:rowId xmlns:a16="http://schemas.microsoft.com/office/drawing/2014/main" val="2833635135"/>
                  </a:ext>
                </a:extLst>
              </a:tr>
              <a:tr h="518160">
                <a:tc>
                  <a:txBody>
                    <a:bodyPr/>
                    <a:lstStyle/>
                    <a:p>
                      <a:pPr algn="ctr"/>
                      <a:r>
                        <a:rPr lang="en-US" sz="1400" dirty="0"/>
                        <a:t>4</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Design Release Notes backend through custom post types</a:t>
                      </a:r>
                    </a:p>
                  </a:txBody>
                  <a:tcPr anchor="ctr"/>
                </a:tc>
                <a:tc>
                  <a:txBody>
                    <a:bodyPr/>
                    <a:lstStyle/>
                    <a:p>
                      <a:pPr algn="ctr"/>
                      <a:r>
                        <a:rPr lang="en-US" sz="1400" dirty="0"/>
                        <a:t>May 25</a:t>
                      </a:r>
                      <a:r>
                        <a:rPr lang="en-US" sz="1400" baseline="30000" dirty="0"/>
                        <a:t>th</a:t>
                      </a:r>
                      <a:r>
                        <a:rPr lang="en-US" sz="1400" dirty="0"/>
                        <a:t> </a:t>
                      </a:r>
                    </a:p>
                  </a:txBody>
                  <a:tcPr anchor="ctr"/>
                </a:tc>
                <a:tc>
                  <a:txBody>
                    <a:bodyPr/>
                    <a:lstStyle/>
                    <a:p>
                      <a:pPr algn="ctr"/>
                      <a:r>
                        <a:rPr lang="en-US" sz="1400" dirty="0"/>
                        <a:t>40</a:t>
                      </a:r>
                    </a:p>
                  </a:txBody>
                  <a:tcPr anchor="ctr"/>
                </a:tc>
                <a:tc>
                  <a:txBody>
                    <a:bodyPr/>
                    <a:lstStyle/>
                    <a:p>
                      <a:pPr algn="ctr"/>
                      <a:r>
                        <a:rPr lang="en-US" sz="1400" dirty="0"/>
                        <a:t>16</a:t>
                      </a:r>
                    </a:p>
                  </a:txBody>
                  <a:tcPr anchor="ctr"/>
                </a:tc>
                <a:tc>
                  <a:txBody>
                    <a:bodyPr/>
                    <a:lstStyle/>
                    <a:p>
                      <a:pPr algn="ctr"/>
                      <a:r>
                        <a:rPr lang="en-US" sz="1400" dirty="0"/>
                        <a:t>24</a:t>
                      </a:r>
                    </a:p>
                  </a:txBody>
                  <a:tcPr anchor="ctr"/>
                </a:tc>
                <a:extLst>
                  <a:ext uri="{0D108BD9-81ED-4DB2-BD59-A6C34878D82A}">
                    <a16:rowId xmlns:a16="http://schemas.microsoft.com/office/drawing/2014/main" val="3609996800"/>
                  </a:ext>
                </a:extLst>
              </a:tr>
              <a:tr h="518160">
                <a:tc>
                  <a:txBody>
                    <a:bodyPr/>
                    <a:lstStyle/>
                    <a:p>
                      <a:pPr algn="ctr"/>
                      <a:r>
                        <a:rPr lang="en-US" sz="1400" dirty="0"/>
                        <a:t>5</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Add conditional logics to release notes bar to either show or hide release notes data based on custom field data</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May 25</a:t>
                      </a:r>
                      <a:r>
                        <a:rPr lang="en-US" sz="1400" baseline="30000" dirty="0"/>
                        <a:t>th</a:t>
                      </a:r>
                      <a:r>
                        <a:rPr lang="en-US" sz="1400" dirty="0"/>
                        <a:t> </a:t>
                      </a:r>
                    </a:p>
                    <a:p>
                      <a:pPr algn="ctr"/>
                      <a:endParaRPr lang="en-US" sz="1400" dirty="0"/>
                    </a:p>
                  </a:txBody>
                  <a:tcPr anchor="ctr"/>
                </a:tc>
                <a:tc>
                  <a:txBody>
                    <a:bodyPr/>
                    <a:lstStyle/>
                    <a:p>
                      <a:pPr algn="ctr"/>
                      <a:r>
                        <a:rPr lang="en-US" sz="1400" dirty="0"/>
                        <a:t>18</a:t>
                      </a:r>
                    </a:p>
                  </a:txBody>
                  <a:tcPr anchor="ctr"/>
                </a:tc>
                <a:tc>
                  <a:txBody>
                    <a:bodyPr/>
                    <a:lstStyle/>
                    <a:p>
                      <a:pPr algn="ctr"/>
                      <a:r>
                        <a:rPr lang="en-US" sz="1400" dirty="0"/>
                        <a:t>18</a:t>
                      </a:r>
                    </a:p>
                  </a:txBody>
                  <a:tcPr anchor="ctr"/>
                </a:tc>
                <a:tc>
                  <a:txBody>
                    <a:bodyPr/>
                    <a:lstStyle/>
                    <a:p>
                      <a:pPr algn="ctr"/>
                      <a:r>
                        <a:rPr lang="en-US" sz="1400" dirty="0"/>
                        <a:t>NA</a:t>
                      </a:r>
                    </a:p>
                  </a:txBody>
                  <a:tcPr anchor="ctr"/>
                </a:tc>
                <a:extLst>
                  <a:ext uri="{0D108BD9-81ED-4DB2-BD59-A6C34878D82A}">
                    <a16:rowId xmlns:a16="http://schemas.microsoft.com/office/drawing/2014/main" val="1558504421"/>
                  </a:ext>
                </a:extLst>
              </a:tr>
              <a:tr h="518160">
                <a:tc>
                  <a:txBody>
                    <a:bodyPr/>
                    <a:lstStyle/>
                    <a:p>
                      <a:pPr algn="ctr"/>
                      <a:r>
                        <a:rPr lang="en-US" sz="1400" dirty="0"/>
                        <a:t>6</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Custom admin post list columns</a:t>
                      </a:r>
                    </a:p>
                  </a:txBody>
                  <a:tcPr anchor="ctr"/>
                </a:tc>
                <a:tc>
                  <a:txBody>
                    <a:bodyPr/>
                    <a:lstStyle/>
                    <a:p>
                      <a:pPr algn="ctr"/>
                      <a:r>
                        <a:rPr lang="en-US" sz="1400" dirty="0"/>
                        <a:t>June 1</a:t>
                      </a:r>
                      <a:r>
                        <a:rPr lang="en-US" sz="1400" baseline="30000" dirty="0"/>
                        <a:t>st</a:t>
                      </a:r>
                      <a:endParaRPr lang="en-US" sz="1400" dirty="0"/>
                    </a:p>
                  </a:txBody>
                  <a:tcPr anchor="ctr"/>
                </a:tc>
                <a:tc>
                  <a:txBody>
                    <a:bodyPr/>
                    <a:lstStyle/>
                    <a:p>
                      <a:pPr algn="ctr"/>
                      <a:r>
                        <a:rPr lang="en-US" sz="1400" dirty="0"/>
                        <a:t>10</a:t>
                      </a:r>
                    </a:p>
                  </a:txBody>
                  <a:tcPr anchor="ctr"/>
                </a:tc>
                <a:tc>
                  <a:txBody>
                    <a:bodyPr/>
                    <a:lstStyle/>
                    <a:p>
                      <a:pPr algn="ctr"/>
                      <a:r>
                        <a:rPr lang="en-US" sz="1400" dirty="0"/>
                        <a:t>4</a:t>
                      </a:r>
                    </a:p>
                  </a:txBody>
                  <a:tcPr anchor="ctr"/>
                </a:tc>
                <a:tc>
                  <a:txBody>
                    <a:bodyPr/>
                    <a:lstStyle/>
                    <a:p>
                      <a:pPr algn="ctr"/>
                      <a:r>
                        <a:rPr lang="en-US" sz="1400" dirty="0"/>
                        <a:t>6</a:t>
                      </a:r>
                    </a:p>
                  </a:txBody>
                  <a:tcPr anchor="ctr"/>
                </a:tc>
                <a:extLst>
                  <a:ext uri="{0D108BD9-81ED-4DB2-BD59-A6C34878D82A}">
                    <a16:rowId xmlns:a16="http://schemas.microsoft.com/office/drawing/2014/main" val="2294899102"/>
                  </a:ext>
                </a:extLst>
              </a:tr>
              <a:tr h="518160">
                <a:tc>
                  <a:txBody>
                    <a:bodyPr/>
                    <a:lstStyle/>
                    <a:p>
                      <a:pPr algn="ctr"/>
                      <a:r>
                        <a:rPr lang="en-US" sz="1400" dirty="0"/>
                        <a:t>7</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Custom post section for News &amp; Release Notes if we need to show post types</a:t>
                      </a:r>
                    </a:p>
                  </a:txBody>
                  <a:tcPr anchor="ctr"/>
                </a:tc>
                <a:tc>
                  <a:txBody>
                    <a:bodyPr/>
                    <a:lstStyle/>
                    <a:p>
                      <a:pPr algn="ctr"/>
                      <a:r>
                        <a:rPr lang="en-US" sz="1400" dirty="0"/>
                        <a:t>June 1</a:t>
                      </a:r>
                      <a:r>
                        <a:rPr lang="en-US" sz="1400" baseline="30000" dirty="0"/>
                        <a:t>st</a:t>
                      </a:r>
                      <a:r>
                        <a:rPr lang="en-US" sz="1400" dirty="0"/>
                        <a:t> </a:t>
                      </a:r>
                    </a:p>
                  </a:txBody>
                  <a:tcPr anchor="ctr"/>
                </a:tc>
                <a:tc>
                  <a:txBody>
                    <a:bodyPr/>
                    <a:lstStyle/>
                    <a:p>
                      <a:pPr algn="ctr"/>
                      <a:r>
                        <a:rPr lang="en-US" sz="1400" dirty="0"/>
                        <a:t>24</a:t>
                      </a:r>
                    </a:p>
                  </a:txBody>
                  <a:tcPr anchor="ctr"/>
                </a:tc>
                <a:tc>
                  <a:txBody>
                    <a:bodyPr/>
                    <a:lstStyle/>
                    <a:p>
                      <a:pPr algn="ctr"/>
                      <a:r>
                        <a:rPr lang="en-US" sz="1400" dirty="0"/>
                        <a:t>10</a:t>
                      </a:r>
                    </a:p>
                  </a:txBody>
                  <a:tcPr anchor="ctr"/>
                </a:tc>
                <a:tc>
                  <a:txBody>
                    <a:bodyPr/>
                    <a:lstStyle/>
                    <a:p>
                      <a:pPr algn="ctr"/>
                      <a:r>
                        <a:rPr lang="en-US" sz="1400" dirty="0"/>
                        <a:t>14</a:t>
                      </a:r>
                    </a:p>
                  </a:txBody>
                  <a:tcPr anchor="ctr"/>
                </a:tc>
                <a:extLst>
                  <a:ext uri="{0D108BD9-81ED-4DB2-BD59-A6C34878D82A}">
                    <a16:rowId xmlns:a16="http://schemas.microsoft.com/office/drawing/2014/main" val="971618371"/>
                  </a:ext>
                </a:extLst>
              </a:tr>
              <a:tr h="518160">
                <a:tc>
                  <a:txBody>
                    <a:bodyPr/>
                    <a:lstStyle/>
                    <a:p>
                      <a:pPr algn="ctr"/>
                      <a:r>
                        <a:rPr lang="en-US" sz="1400" dirty="0"/>
                        <a:t>8</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All Training Material Page</a:t>
                      </a:r>
                    </a:p>
                  </a:txBody>
                  <a:tcPr anchor="ctr"/>
                </a:tc>
                <a:tc>
                  <a:txBody>
                    <a:bodyPr/>
                    <a:lstStyle/>
                    <a:p>
                      <a:pPr algn="ctr"/>
                      <a:r>
                        <a:rPr lang="en-US" sz="1400" dirty="0"/>
                        <a:t>May 30</a:t>
                      </a:r>
                      <a:r>
                        <a:rPr lang="en-US" sz="1400" baseline="30000" dirty="0"/>
                        <a:t>th</a:t>
                      </a:r>
                      <a:r>
                        <a:rPr lang="en-US" sz="1400" dirty="0"/>
                        <a:t> </a:t>
                      </a:r>
                    </a:p>
                  </a:txBody>
                  <a:tcPr anchor="ctr"/>
                </a:tc>
                <a:tc>
                  <a:txBody>
                    <a:bodyPr/>
                    <a:lstStyle/>
                    <a:p>
                      <a:pPr algn="ctr"/>
                      <a:r>
                        <a:rPr lang="en-US" sz="1400" dirty="0"/>
                        <a:t>20</a:t>
                      </a:r>
                    </a:p>
                  </a:txBody>
                  <a:tcPr anchor="ctr"/>
                </a:tc>
                <a:tc>
                  <a:txBody>
                    <a:bodyPr/>
                    <a:lstStyle/>
                    <a:p>
                      <a:pPr algn="ctr"/>
                      <a:r>
                        <a:rPr lang="en-US" sz="1400" dirty="0"/>
                        <a:t>NA</a:t>
                      </a:r>
                    </a:p>
                  </a:txBody>
                  <a:tcPr anchor="ctr"/>
                </a:tc>
                <a:tc>
                  <a:txBody>
                    <a:bodyPr/>
                    <a:lstStyle/>
                    <a:p>
                      <a:pPr algn="ctr"/>
                      <a:r>
                        <a:rPr lang="en-US" sz="1400" dirty="0"/>
                        <a:t>NA</a:t>
                      </a:r>
                    </a:p>
                  </a:txBody>
                  <a:tcPr anchor="ctr"/>
                </a:tc>
                <a:extLst>
                  <a:ext uri="{0D108BD9-81ED-4DB2-BD59-A6C34878D82A}">
                    <a16:rowId xmlns:a16="http://schemas.microsoft.com/office/drawing/2014/main" val="3757750617"/>
                  </a:ext>
                </a:extLst>
              </a:tr>
              <a:tr h="518160">
                <a:tc>
                  <a:txBody>
                    <a:bodyPr/>
                    <a:lstStyle/>
                    <a:p>
                      <a:pPr algn="ctr"/>
                      <a:r>
                        <a:rPr lang="en-US" sz="1400" dirty="0"/>
                        <a:t>9</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Update news page functionality since Release Notes is a custom post type, we need to write function for that page to work smoothly</a:t>
                      </a:r>
                    </a:p>
                  </a:txBody>
                  <a:tcPr anchor="ctr"/>
                </a:tc>
                <a:tc>
                  <a:txBody>
                    <a:bodyPr/>
                    <a:lstStyle/>
                    <a:p>
                      <a:pPr algn="ctr"/>
                      <a:r>
                        <a:rPr lang="en-US" sz="1400" dirty="0"/>
                        <a:t>-</a:t>
                      </a:r>
                    </a:p>
                  </a:txBody>
                  <a:tcPr anchor="ctr"/>
                </a:tc>
                <a:tc>
                  <a:txBody>
                    <a:bodyPr/>
                    <a:lstStyle/>
                    <a:p>
                      <a:pPr algn="ctr"/>
                      <a:r>
                        <a:rPr lang="en-US" sz="1400" dirty="0"/>
                        <a:t>14</a:t>
                      </a:r>
                    </a:p>
                  </a:txBody>
                  <a:tcPr anchor="ctr"/>
                </a:tc>
                <a:tc>
                  <a:txBody>
                    <a:bodyPr/>
                    <a:lstStyle/>
                    <a:p>
                      <a:pPr algn="ctr"/>
                      <a:r>
                        <a:rPr lang="en-US" sz="1400" dirty="0"/>
                        <a:t>-</a:t>
                      </a:r>
                    </a:p>
                  </a:txBody>
                  <a:tcPr anchor="ctr"/>
                </a:tc>
                <a:tc>
                  <a:txBody>
                    <a:bodyPr/>
                    <a:lstStyle/>
                    <a:p>
                      <a:pPr algn="ctr"/>
                      <a:r>
                        <a:rPr lang="en-US" sz="1400" dirty="0"/>
                        <a:t>-</a:t>
                      </a:r>
                    </a:p>
                  </a:txBody>
                  <a:tcPr anchor="ctr"/>
                </a:tc>
                <a:extLst>
                  <a:ext uri="{0D108BD9-81ED-4DB2-BD59-A6C34878D82A}">
                    <a16:rowId xmlns:a16="http://schemas.microsoft.com/office/drawing/2014/main" val="42099838"/>
                  </a:ext>
                </a:extLst>
              </a:tr>
              <a:tr h="518160">
                <a:tc>
                  <a:txBody>
                    <a:bodyPr/>
                    <a:lstStyle/>
                    <a:p>
                      <a:pPr algn="ctr"/>
                      <a:r>
                        <a:rPr lang="en-US" sz="1400" dirty="0"/>
                        <a:t>10</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Anticipate All intake form page from programs page which is not available in Figma</a:t>
                      </a:r>
                    </a:p>
                  </a:txBody>
                  <a:tcPr anchor="ctr"/>
                </a:tc>
                <a:tc>
                  <a:txBody>
                    <a:bodyPr/>
                    <a:lstStyle/>
                    <a:p>
                      <a:pPr algn="ctr"/>
                      <a:r>
                        <a:rPr lang="en-US" sz="1400" dirty="0"/>
                        <a:t>-</a:t>
                      </a:r>
                    </a:p>
                  </a:txBody>
                  <a:tcPr anchor="ctr"/>
                </a:tc>
                <a:tc>
                  <a:txBody>
                    <a:bodyPr/>
                    <a:lstStyle/>
                    <a:p>
                      <a:pPr algn="ctr"/>
                      <a:r>
                        <a:rPr lang="en-US" sz="1400" dirty="0"/>
                        <a:t>20</a:t>
                      </a:r>
                    </a:p>
                  </a:txBody>
                  <a:tcPr anchor="ctr"/>
                </a:tc>
                <a:tc>
                  <a:txBody>
                    <a:bodyPr/>
                    <a:lstStyle/>
                    <a:p>
                      <a:pPr algn="ctr"/>
                      <a:r>
                        <a:rPr lang="en-US" sz="1400" dirty="0"/>
                        <a:t>-</a:t>
                      </a:r>
                    </a:p>
                  </a:txBody>
                  <a:tcPr anchor="ctr"/>
                </a:tc>
                <a:tc>
                  <a:txBody>
                    <a:bodyPr/>
                    <a:lstStyle/>
                    <a:p>
                      <a:pPr algn="ctr"/>
                      <a:r>
                        <a:rPr lang="en-US" sz="1400" dirty="0"/>
                        <a:t>-</a:t>
                      </a:r>
                    </a:p>
                  </a:txBody>
                  <a:tcPr anchor="ctr"/>
                </a:tc>
                <a:extLst>
                  <a:ext uri="{0D108BD9-81ED-4DB2-BD59-A6C34878D82A}">
                    <a16:rowId xmlns:a16="http://schemas.microsoft.com/office/drawing/2014/main" val="535535893"/>
                  </a:ext>
                </a:extLst>
              </a:tr>
            </a:tbl>
          </a:graphicData>
        </a:graphic>
      </p:graphicFrame>
    </p:spTree>
    <p:extLst>
      <p:ext uri="{BB962C8B-B14F-4D97-AF65-F5344CB8AC3E}">
        <p14:creationId xmlns:p14="http://schemas.microsoft.com/office/powerpoint/2010/main" val="2793411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FC1E13-2428-C27E-79FF-AE9921ADDF40}"/>
              </a:ext>
            </a:extLst>
          </p:cNvPr>
          <p:cNvSpPr>
            <a:spLocks noGrp="1"/>
          </p:cNvSpPr>
          <p:nvPr>
            <p:ph idx="1"/>
          </p:nvPr>
        </p:nvSpPr>
        <p:spPr>
          <a:xfrm>
            <a:off x="838200" y="1825624"/>
            <a:ext cx="10346949" cy="4371493"/>
          </a:xfrm>
        </p:spPr>
        <p:txBody>
          <a:bodyPr/>
          <a:lstStyle/>
          <a:p>
            <a:pPr marL="0" indent="0">
              <a:buNone/>
            </a:pPr>
            <a:endParaRPr lang="en-US" sz="1800" dirty="0"/>
          </a:p>
          <a:p>
            <a:pPr marL="285750" indent="-285750"/>
            <a:r>
              <a:rPr lang="en-US" sz="1800" dirty="0"/>
              <a:t>Complete the </a:t>
            </a:r>
            <a:r>
              <a:rPr lang="en-US" sz="1800" dirty="0" err="1"/>
              <a:t>Figma</a:t>
            </a:r>
            <a:r>
              <a:rPr lang="en-US" sz="1800" dirty="0"/>
              <a:t> designs as per the agreed initial scope and hand-over.</a:t>
            </a:r>
          </a:p>
          <a:p>
            <a:pPr marL="285750" indent="-285750"/>
            <a:r>
              <a:rPr lang="en-US" sz="1800" dirty="0"/>
              <a:t>Approve the cost and extend timelines.</a:t>
            </a:r>
          </a:p>
          <a:p>
            <a:pPr marL="285750" indent="-285750"/>
            <a:r>
              <a:rPr lang="en-US" sz="1800" dirty="0"/>
              <a:t>All change requests will be based on hourly rate $49.</a:t>
            </a:r>
          </a:p>
        </p:txBody>
      </p:sp>
      <p:sp>
        <p:nvSpPr>
          <p:cNvPr id="4" name="Rectangle 3">
            <a:extLst>
              <a:ext uri="{FF2B5EF4-FFF2-40B4-BE49-F238E27FC236}">
                <a16:creationId xmlns:a16="http://schemas.microsoft.com/office/drawing/2014/main" id="{0770E4DC-E26F-57DB-6291-7CEF0361107F}"/>
              </a:ext>
            </a:extLst>
          </p:cNvPr>
          <p:cNvSpPr/>
          <p:nvPr/>
        </p:nvSpPr>
        <p:spPr>
          <a:xfrm>
            <a:off x="0" y="0"/>
            <a:ext cx="12192000" cy="688258"/>
          </a:xfrm>
          <a:prstGeom prst="rect">
            <a:avLst/>
          </a:prstGeom>
          <a:solidFill>
            <a:srgbClr val="6D64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1"/>
            <a:r>
              <a:rPr lang="en-US" sz="2400" i="1" dirty="0"/>
              <a:t>Way Forward</a:t>
            </a:r>
          </a:p>
        </p:txBody>
      </p:sp>
      <p:pic>
        <p:nvPicPr>
          <p:cNvPr id="6" name="Picture 5" descr="Shape, icon&#10;&#10;Description automatically generated">
            <a:extLst>
              <a:ext uri="{FF2B5EF4-FFF2-40B4-BE49-F238E27FC236}">
                <a16:creationId xmlns:a16="http://schemas.microsoft.com/office/drawing/2014/main" id="{2AF35CA0-E50D-C63C-D567-7904BC62BD4C}"/>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244158" y="5943600"/>
            <a:ext cx="676484" cy="676484"/>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027858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WelcomeDoc">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come to PowerPoint.potx" id="{43699C43-EC89-4A55-9A99-3FD944590577}" vid="{3C36ED3A-1C33-4ECB-8650-37D568EF4545}"/>
    </a:ext>
  </a:extLst>
</a:theme>
</file>

<file path=docProps/app.xml><?xml version="1.0" encoding="utf-8"?>
<Properties xmlns="http://schemas.openxmlformats.org/officeDocument/2006/extended-properties" xmlns:vt="http://schemas.openxmlformats.org/officeDocument/2006/docPropsVTypes">
  <TotalTime>252</TotalTime>
  <Words>512</Words>
  <Application>Microsoft Office PowerPoint</Application>
  <PresentationFormat>Widescreen</PresentationFormat>
  <Paragraphs>100</Paragraphs>
  <Slides>5</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vt:i4>
      </vt:variant>
    </vt:vector>
  </HeadingPairs>
  <TitlesOfParts>
    <vt:vector size="12" baseType="lpstr">
      <vt:lpstr>Arial</vt:lpstr>
      <vt:lpstr>Calibri</vt:lpstr>
      <vt:lpstr>Calibri Light</vt:lpstr>
      <vt:lpstr>Segoe UI</vt:lpstr>
      <vt:lpstr>Segoe UI Light</vt:lpstr>
      <vt:lpstr>Office Theme</vt:lpstr>
      <vt:lpstr>1_WelcomeDoc</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Zain Zohaib</dc:creator>
  <cp:lastModifiedBy>Zain Zohaib</cp:lastModifiedBy>
  <cp:revision>8</cp:revision>
  <dcterms:created xsi:type="dcterms:W3CDTF">2023-06-09T14:59:08Z</dcterms:created>
  <dcterms:modified xsi:type="dcterms:W3CDTF">2023-06-09T21:52:54Z</dcterms:modified>
</cp:coreProperties>
</file>